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7" r:id="rId5"/>
    <p:sldId id="258" r:id="rId6"/>
    <p:sldId id="267" r:id="rId7"/>
    <p:sldId id="260" r:id="rId8"/>
    <p:sldId id="261" r:id="rId9"/>
    <p:sldId id="268" r:id="rId10"/>
    <p:sldId id="269" r:id="rId11"/>
    <p:sldId id="262" r:id="rId12"/>
    <p:sldId id="270" r:id="rId13"/>
    <p:sldId id="271" r:id="rId14"/>
    <p:sldId id="272" r:id="rId15"/>
    <p:sldId id="273" r:id="rId16"/>
    <p:sldId id="274" r:id="rId17"/>
    <p:sldId id="275" r:id="rId18"/>
    <p:sldId id="263" r:id="rId1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52F"/>
    <a:srgbClr val="000000"/>
    <a:srgbClr val="FFFFFF"/>
    <a:srgbClr val="95C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0A30E6-7C11-4D46-80CF-97415960035E}" v="28" dt="2024-11-30T07:28:47.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1"/>
    <p:restoredTop sz="96245"/>
  </p:normalViewPr>
  <p:slideViewPr>
    <p:cSldViewPr snapToGrid="0" snapToObjects="1" showGuides="1">
      <p:cViewPr varScale="1">
        <p:scale>
          <a:sx n="85" d="100"/>
          <a:sy n="85" d="100"/>
        </p:scale>
        <p:origin x="3104" y="19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뭉흐바트홀랑[컴퓨터정보공학과]" userId="08018d04-5e52-4abb-8238-f0494f442675" providerId="ADAL" clId="{76558997-FC03-B24E-B107-77E15A109831}"/>
    <pc:docChg chg="custSel modSld">
      <pc:chgData name="뭉흐바트홀랑[컴퓨터정보공학과]" userId="08018d04-5e52-4abb-8238-f0494f442675" providerId="ADAL" clId="{76558997-FC03-B24E-B107-77E15A109831}" dt="2024-11-30T09:14:16.931" v="27" actId="20577"/>
      <pc:docMkLst>
        <pc:docMk/>
      </pc:docMkLst>
      <pc:sldChg chg="modSp mod">
        <pc:chgData name="뭉흐바트홀랑[컴퓨터정보공학과]" userId="08018d04-5e52-4abb-8238-f0494f442675" providerId="ADAL" clId="{76558997-FC03-B24E-B107-77E15A109831}" dt="2024-11-30T09:13:32.925" v="16" actId="5793"/>
        <pc:sldMkLst>
          <pc:docMk/>
          <pc:sldMk cId="3934170599" sldId="257"/>
        </pc:sldMkLst>
        <pc:spChg chg="mod">
          <ac:chgData name="뭉흐바트홀랑[컴퓨터정보공학과]" userId="08018d04-5e52-4abb-8238-f0494f442675" providerId="ADAL" clId="{76558997-FC03-B24E-B107-77E15A109831}" dt="2024-11-30T09:13:23.779" v="11" actId="20577"/>
          <ac:spMkLst>
            <pc:docMk/>
            <pc:sldMk cId="3934170599" sldId="257"/>
            <ac:spMk id="17" creationId="{8159C9F5-3197-0445-A08E-D2D4FA7B6EEB}"/>
          </ac:spMkLst>
        </pc:spChg>
        <pc:spChg chg="mod">
          <ac:chgData name="뭉흐바트홀랑[컴퓨터정보공학과]" userId="08018d04-5e52-4abb-8238-f0494f442675" providerId="ADAL" clId="{76558997-FC03-B24E-B107-77E15A109831}" dt="2024-11-30T09:13:32.925" v="16" actId="5793"/>
          <ac:spMkLst>
            <pc:docMk/>
            <pc:sldMk cId="3934170599" sldId="257"/>
            <ac:spMk id="22" creationId="{63144A03-4F69-4BAE-B210-2CAB9F69C35D}"/>
          </ac:spMkLst>
        </pc:spChg>
      </pc:sldChg>
      <pc:sldChg chg="modSp mod">
        <pc:chgData name="뭉흐바트홀랑[컴퓨터정보공학과]" userId="08018d04-5e52-4abb-8238-f0494f442675" providerId="ADAL" clId="{76558997-FC03-B24E-B107-77E15A109831}" dt="2024-11-30T09:14:16.931" v="27" actId="20577"/>
        <pc:sldMkLst>
          <pc:docMk/>
          <pc:sldMk cId="1629572527" sldId="263"/>
        </pc:sldMkLst>
        <pc:spChg chg="mod">
          <ac:chgData name="뭉흐바트홀랑[컴퓨터정보공학과]" userId="08018d04-5e52-4abb-8238-f0494f442675" providerId="ADAL" clId="{76558997-FC03-B24E-B107-77E15A109831}" dt="2024-11-30T09:14:16.931" v="27" actId="20577"/>
          <ac:spMkLst>
            <pc:docMk/>
            <pc:sldMk cId="1629572527" sldId="263"/>
            <ac:spMk id="6" creationId="{FC50AA9E-8736-7046-B34C-EE91E892ABE6}"/>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Colorful movie theater seats.">
            <a:extLst>
              <a:ext uri="{FF2B5EF4-FFF2-40B4-BE49-F238E27FC236}">
                <a16:creationId xmlns:a16="http://schemas.microsoft.com/office/drawing/2014/main" id="{B22F1A4A-12AA-5840-9EED-01DC10F9EFAA}"/>
              </a:ext>
            </a:extLst>
          </p:cNvPr>
          <p:cNvPicPr>
            <a:picLocks noChangeAspect="1"/>
          </p:cNvPicPr>
          <p:nvPr userDrawn="1"/>
        </p:nvPicPr>
        <p:blipFill>
          <a:blip r:embed="rId2"/>
          <a:stretch>
            <a:fillRect/>
          </a:stretch>
        </p:blipFill>
        <p:spPr>
          <a:xfrm>
            <a:off x="0" y="0"/>
            <a:ext cx="7772400" cy="100584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687631" y="2984500"/>
            <a:ext cx="2616200" cy="1296988"/>
          </a:xfrm>
          <a:prstGeom prst="rect">
            <a:avLst/>
          </a:prstGeom>
        </p:spPr>
        <p:txBody>
          <a:bodyPr lIns="0" rIns="0"/>
          <a:lstStyle>
            <a:lvl1pPr marL="0" indent="0" algn="l">
              <a:lnSpc>
                <a:spcPct val="110000"/>
              </a:lnSpc>
              <a:buNone/>
              <a:defRPr sz="1400">
                <a:solidFill>
                  <a:schemeClr val="bg1"/>
                </a:solidFill>
              </a:defRPr>
            </a:lvl1pPr>
            <a:lvl2pPr marL="388620" indent="0" algn="l">
              <a:buNone/>
              <a:defRPr sz="1400">
                <a:solidFill>
                  <a:schemeClr val="bg1"/>
                </a:solidFill>
              </a:defRPr>
            </a:lvl2pPr>
            <a:lvl3pPr marL="777240" indent="0" algn="l">
              <a:buNone/>
              <a:defRPr sz="1400">
                <a:solidFill>
                  <a:schemeClr val="bg1"/>
                </a:solidFill>
              </a:defRPr>
            </a:lvl3pPr>
            <a:lvl4pPr marL="1165860" indent="0" algn="l">
              <a:buNone/>
              <a:defRPr sz="1400">
                <a:solidFill>
                  <a:schemeClr val="bg1"/>
                </a:solidFill>
              </a:defRPr>
            </a:lvl4pPr>
            <a:lvl5pPr marL="1554480" indent="0" algn="l">
              <a:buNone/>
              <a:defRPr sz="14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4478955" y="2984500"/>
            <a:ext cx="2616200" cy="1296988"/>
          </a:xfrm>
          <a:prstGeom prst="rect">
            <a:avLst/>
          </a:prstGeom>
        </p:spPr>
        <p:txBody>
          <a:bodyPr lIns="0" rIns="0"/>
          <a:lstStyle>
            <a:lvl1pPr marL="0" indent="0" algn="r">
              <a:lnSpc>
                <a:spcPct val="110000"/>
              </a:lnSpc>
              <a:buNone/>
              <a:defRPr sz="1400">
                <a:solidFill>
                  <a:schemeClr val="bg1"/>
                </a:solidFill>
              </a:defRPr>
            </a:lvl1pPr>
            <a:lvl2pPr marL="388620" indent="0" algn="r">
              <a:buNone/>
              <a:defRPr sz="1400">
                <a:solidFill>
                  <a:schemeClr val="bg1"/>
                </a:solidFill>
              </a:defRPr>
            </a:lvl2pPr>
            <a:lvl3pPr marL="777240" indent="0" algn="r">
              <a:buNone/>
              <a:defRPr sz="1400">
                <a:solidFill>
                  <a:schemeClr val="bg1"/>
                </a:solidFill>
              </a:defRPr>
            </a:lvl3pPr>
            <a:lvl4pPr marL="1165860" indent="0" algn="r">
              <a:buNone/>
              <a:defRPr sz="1400">
                <a:solidFill>
                  <a:schemeClr val="bg1"/>
                </a:solidFill>
              </a:defRPr>
            </a:lvl4pPr>
            <a:lvl5pPr marL="1554480" indent="0" algn="r">
              <a:buNone/>
              <a:defRPr sz="1400">
                <a:solidFill>
                  <a:schemeClr val="bg1"/>
                </a:solidFill>
              </a:defRPr>
            </a:lvl5pPr>
          </a:lstStyle>
          <a:p>
            <a:pPr lvl="0"/>
            <a:r>
              <a:rPr lang="en-US"/>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687631" y="2544763"/>
            <a:ext cx="2615737" cy="396557"/>
          </a:xfrm>
          <a:prstGeom prst="rect">
            <a:avLst/>
          </a:prstGeom>
        </p:spPr>
        <p:txBody>
          <a:bodyPr lIns="0" rIns="0"/>
          <a:lstStyle>
            <a:lvl1pPr marL="0" indent="0">
              <a:buNone/>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4478260" y="2544763"/>
            <a:ext cx="2615737" cy="396557"/>
          </a:xfrm>
          <a:prstGeom prst="rect">
            <a:avLst/>
          </a:prstGeom>
        </p:spPr>
        <p:txBody>
          <a:bodyPr lIns="0" rIns="0"/>
          <a:lstStyle>
            <a:lvl1pPr marL="0" indent="0" algn="r">
              <a:buNone/>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687631" y="4471285"/>
            <a:ext cx="8762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6217738" y="4462585"/>
            <a:ext cx="8762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1812925" y="9524683"/>
            <a:ext cx="4146550" cy="396557"/>
          </a:xfrm>
          <a:prstGeom prst="rect">
            <a:avLst/>
          </a:prstGeom>
        </p:spPr>
        <p:txBody>
          <a:bodyPr anchor="ctr"/>
          <a:lstStyle>
            <a:lvl1pPr marL="0" indent="0" algn="ctr">
              <a:buNone/>
              <a:defRPr sz="1800">
                <a:solidFill>
                  <a:schemeClr val="bg1"/>
                </a:solidFill>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687631" y="506304"/>
            <a:ext cx="6499382" cy="342900"/>
          </a:xfrm>
          <a:prstGeom prst="rect">
            <a:avLst/>
          </a:prstGeom>
        </p:spPr>
        <p:txBody>
          <a:bodyPr lIns="0" rIns="0"/>
          <a:lstStyle>
            <a:lvl1pPr marL="0" indent="0" algn="r">
              <a:buNone/>
              <a:defRPr sz="1800">
                <a:solidFill>
                  <a:schemeClr val="bg1"/>
                </a:solidFill>
              </a:defRPr>
            </a:lvl1pPr>
            <a:lvl2pPr marL="388620" indent="0">
              <a:buNone/>
              <a:defRPr sz="1800">
                <a:solidFill>
                  <a:schemeClr val="bg1"/>
                </a:solidFill>
              </a:defRPr>
            </a:lvl2pPr>
            <a:lvl3pPr marL="777240" indent="0">
              <a:buNone/>
              <a:defRPr sz="1400">
                <a:solidFill>
                  <a:schemeClr val="bg1"/>
                </a:solidFill>
              </a:defRPr>
            </a:lvl3pPr>
            <a:lvl4pPr marL="1165860" indent="0">
              <a:buNone/>
              <a:defRPr sz="1200">
                <a:solidFill>
                  <a:schemeClr val="bg1"/>
                </a:solidFill>
              </a:defRPr>
            </a:lvl4pPr>
            <a:lvl5pPr marL="1554480" indent="0">
              <a:buNone/>
              <a:defRPr sz="1200">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687631" y="963487"/>
            <a:ext cx="6499382" cy="792162"/>
          </a:xfrm>
          <a:prstGeom prst="rect">
            <a:avLst/>
          </a:prstGeom>
        </p:spPr>
        <p:txBody>
          <a:bodyPr lIns="0" rIns="0" anchor="ctr"/>
          <a:lstStyle>
            <a:lvl1pPr>
              <a:defRPr lang="en-US" sz="8800" cap="all" spc="-300" baseline="0">
                <a:solidFill>
                  <a:schemeClr val="accent4"/>
                </a:solidFill>
                <a:ea typeface="+mn-ea"/>
                <a:cs typeface="+mn-cs"/>
              </a:defRPr>
            </a:lvl1pPr>
          </a:lstStyle>
          <a:p>
            <a:pPr marL="0" lvl="0" indent="0">
              <a:spcBef>
                <a:spcPts val="85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5903768" y="8189768"/>
            <a:ext cx="1868632" cy="1868632"/>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6495011" y="8763000"/>
            <a:ext cx="1295400" cy="1295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7100714" y="9365153"/>
            <a:ext cx="693247" cy="69324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cxnSp>
        <p:nvCxnSpPr>
          <p:cNvPr id="15" name="Straight Connector 14">
            <a:extLst>
              <a:ext uri="{FF2B5EF4-FFF2-40B4-BE49-F238E27FC236}">
                <a16:creationId xmlns:a16="http://schemas.microsoft.com/office/drawing/2014/main" id="{D4FA5212-DF73-AE46-A95F-80644FFB37C8}"/>
              </a:ext>
            </a:extLst>
          </p:cNvPr>
          <p:cNvCxnSpPr>
            <a:cxnSpLocks/>
          </p:cNvCxnSpPr>
          <p:nvPr userDrawn="1"/>
        </p:nvCxnSpPr>
        <p:spPr>
          <a:xfrm flipH="1">
            <a:off x="683091" y="661156"/>
            <a:ext cx="450951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AD2439-3A94-354F-B070-A9A9967E1C67}"/>
              </a:ext>
            </a:extLst>
          </p:cNvPr>
          <p:cNvCxnSpPr>
            <a:cxnSpLocks/>
          </p:cNvCxnSpPr>
          <p:nvPr userDrawn="1"/>
        </p:nvCxnSpPr>
        <p:spPr>
          <a:xfrm flipH="1">
            <a:off x="683091" y="2014468"/>
            <a:ext cx="6406218"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60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73A74-B63B-D34E-BDC0-608D7D82B7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687631" y="2984500"/>
            <a:ext cx="2616200" cy="1296988"/>
          </a:xfrm>
          <a:prstGeom prst="rect">
            <a:avLst/>
          </a:prstGeom>
        </p:spPr>
        <p:txBody>
          <a:bodyPr lIns="0" rIns="0"/>
          <a:lstStyle>
            <a:lvl1pPr marL="0" indent="0" algn="l">
              <a:lnSpc>
                <a:spcPct val="110000"/>
              </a:lnSpc>
              <a:buNone/>
              <a:defRPr sz="1400">
                <a:solidFill>
                  <a:schemeClr val="bg1"/>
                </a:solidFill>
                <a:latin typeface="Century Gothic" panose="020B0502020202020204" pitchFamily="34" charset="0"/>
              </a:defRPr>
            </a:lvl1pPr>
            <a:lvl2pPr marL="388620" indent="0" algn="l">
              <a:buNone/>
              <a:defRPr sz="1400">
                <a:solidFill>
                  <a:schemeClr val="bg1"/>
                </a:solidFill>
              </a:defRPr>
            </a:lvl2pPr>
            <a:lvl3pPr marL="777240" indent="0" algn="l">
              <a:buNone/>
              <a:defRPr sz="1400">
                <a:solidFill>
                  <a:schemeClr val="bg1"/>
                </a:solidFill>
              </a:defRPr>
            </a:lvl3pPr>
            <a:lvl4pPr marL="1165860" indent="0" algn="l">
              <a:buNone/>
              <a:defRPr sz="1400">
                <a:solidFill>
                  <a:schemeClr val="bg1"/>
                </a:solidFill>
              </a:defRPr>
            </a:lvl4pPr>
            <a:lvl5pPr marL="1554480" indent="0" algn="l">
              <a:buNone/>
              <a:defRPr sz="14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4478955" y="2984500"/>
            <a:ext cx="2616200" cy="1296988"/>
          </a:xfrm>
          <a:prstGeom prst="rect">
            <a:avLst/>
          </a:prstGeom>
        </p:spPr>
        <p:txBody>
          <a:bodyPr lIns="0" rIns="0"/>
          <a:lstStyle>
            <a:lvl1pPr marL="0" indent="0" algn="r">
              <a:lnSpc>
                <a:spcPct val="110000"/>
              </a:lnSpc>
              <a:buNone/>
              <a:defRPr sz="1400">
                <a:solidFill>
                  <a:schemeClr val="bg1"/>
                </a:solidFill>
                <a:latin typeface="Century Gothic" panose="020B0502020202020204" pitchFamily="34" charset="0"/>
              </a:defRPr>
            </a:lvl1pPr>
            <a:lvl2pPr marL="388620" indent="0" algn="r">
              <a:buNone/>
              <a:defRPr sz="1400">
                <a:solidFill>
                  <a:schemeClr val="bg1"/>
                </a:solidFill>
              </a:defRPr>
            </a:lvl2pPr>
            <a:lvl3pPr marL="777240" indent="0" algn="r">
              <a:buNone/>
              <a:defRPr sz="1400">
                <a:solidFill>
                  <a:schemeClr val="bg1"/>
                </a:solidFill>
              </a:defRPr>
            </a:lvl3pPr>
            <a:lvl4pPr marL="1165860" indent="0" algn="r">
              <a:buNone/>
              <a:defRPr sz="1400">
                <a:solidFill>
                  <a:schemeClr val="bg1"/>
                </a:solidFill>
              </a:defRPr>
            </a:lvl4pPr>
            <a:lvl5pPr marL="1554480" indent="0" algn="r">
              <a:buNone/>
              <a:defRPr sz="1400">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687631" y="2544763"/>
            <a:ext cx="2615737" cy="396557"/>
          </a:xfrm>
          <a:prstGeom prst="rect">
            <a:avLst/>
          </a:prstGeom>
        </p:spPr>
        <p:txBody>
          <a:bodyPr lIns="0" rIns="0"/>
          <a:lstStyle>
            <a:lvl1pPr marL="0" indent="0">
              <a:buNone/>
              <a:defRPr>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4478260" y="2544763"/>
            <a:ext cx="2615737" cy="396557"/>
          </a:xfrm>
          <a:prstGeom prst="rect">
            <a:avLst/>
          </a:prstGeom>
        </p:spPr>
        <p:txBody>
          <a:bodyPr lIns="0" rIns="0"/>
          <a:lstStyle>
            <a:lvl1pPr marL="0" indent="0" algn="r">
              <a:buNone/>
              <a:defRPr>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687631" y="4471285"/>
            <a:ext cx="8762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6217738" y="4462585"/>
            <a:ext cx="8762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1812925" y="9524683"/>
            <a:ext cx="4146550" cy="396557"/>
          </a:xfrm>
          <a:prstGeom prst="rect">
            <a:avLst/>
          </a:prstGeom>
        </p:spPr>
        <p:txBody>
          <a:bodyPr anchor="ctr"/>
          <a:lstStyle>
            <a:lvl1pPr marL="0" indent="0" algn="ctr">
              <a:buNone/>
              <a:defRPr sz="1800">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687631" y="506304"/>
            <a:ext cx="6499382" cy="342900"/>
          </a:xfrm>
          <a:prstGeom prst="rect">
            <a:avLst/>
          </a:prstGeom>
        </p:spPr>
        <p:txBody>
          <a:bodyPr lIns="0" rIns="0"/>
          <a:lstStyle>
            <a:lvl1pPr marL="0" indent="0" algn="r">
              <a:buNone/>
              <a:defRPr sz="1800">
                <a:solidFill>
                  <a:schemeClr val="bg1"/>
                </a:solidFill>
                <a:latin typeface="Century Gothic" panose="020B0502020202020204" pitchFamily="34" charset="0"/>
              </a:defRPr>
            </a:lvl1pPr>
            <a:lvl2pPr marL="388620" indent="0">
              <a:buNone/>
              <a:defRPr sz="1800">
                <a:solidFill>
                  <a:schemeClr val="bg1"/>
                </a:solidFill>
              </a:defRPr>
            </a:lvl2pPr>
            <a:lvl3pPr marL="777240" indent="0">
              <a:buNone/>
              <a:defRPr sz="1400">
                <a:solidFill>
                  <a:schemeClr val="bg1"/>
                </a:solidFill>
              </a:defRPr>
            </a:lvl3pPr>
            <a:lvl4pPr marL="1165860" indent="0">
              <a:buNone/>
              <a:defRPr sz="1200">
                <a:solidFill>
                  <a:schemeClr val="bg1"/>
                </a:solidFill>
              </a:defRPr>
            </a:lvl4pPr>
            <a:lvl5pPr marL="1554480" indent="0">
              <a:buNone/>
              <a:defRPr sz="1200">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687631" y="963487"/>
            <a:ext cx="6499382" cy="792162"/>
          </a:xfrm>
          <a:prstGeom prst="rect">
            <a:avLst/>
          </a:prstGeom>
        </p:spPr>
        <p:txBody>
          <a:bodyPr lIns="0" rIns="0" anchor="ctr"/>
          <a:lstStyle>
            <a:lvl1pPr>
              <a:defRPr lang="en-US" sz="8800" cap="all" spc="-300" baseline="0">
                <a:solidFill>
                  <a:schemeClr val="bg1"/>
                </a:solidFill>
                <a:ea typeface="+mn-ea"/>
                <a:cs typeface="+mn-cs"/>
              </a:defRPr>
            </a:lvl1pPr>
          </a:lstStyle>
          <a:p>
            <a:pPr marL="0" lvl="0" indent="0">
              <a:spcBef>
                <a:spcPts val="85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5903768" y="8189768"/>
            <a:ext cx="1868632" cy="1868632"/>
          </a:xfrm>
          <a:prstGeom prst="rtTriangle">
            <a:avLst/>
          </a:prstGeom>
          <a:gradFill flip="none" rotWithShape="1">
            <a:gsLst>
              <a:gs pos="0">
                <a:schemeClr val="bg1"/>
              </a:gs>
              <a:gs pos="48000">
                <a:schemeClr val="bg1">
                  <a:lumMod val="75000"/>
                </a:schemeClr>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6495011" y="8763000"/>
            <a:ext cx="1295400" cy="1295400"/>
          </a:xfrm>
          <a:prstGeom prst="rtTriangle">
            <a:avLst/>
          </a:prstGeom>
          <a:gradFill flip="none" rotWithShape="1">
            <a:gsLst>
              <a:gs pos="0">
                <a:schemeClr val="bg1"/>
              </a:gs>
              <a:gs pos="48000">
                <a:schemeClr val="bg1">
                  <a:lumMod val="75000"/>
                </a:schemeClr>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7100714" y="9365153"/>
            <a:ext cx="693247" cy="693247"/>
          </a:xfrm>
          <a:prstGeom prst="rtTriangle">
            <a:avLst/>
          </a:prstGeom>
          <a:gradFill>
            <a:gsLst>
              <a:gs pos="0">
                <a:schemeClr val="bg1"/>
              </a:gs>
              <a:gs pos="48000">
                <a:schemeClr val="bg1">
                  <a:lumMod val="75000"/>
                </a:schemeClr>
              </a:gs>
              <a:gs pos="100000">
                <a:schemeClr val="bg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683091" y="661156"/>
            <a:ext cx="45095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683091" y="2014468"/>
            <a:ext cx="640621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38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73A74-B63B-D34E-BDC0-608D7D82B7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687631" y="2984500"/>
            <a:ext cx="2616200" cy="1296988"/>
          </a:xfrm>
          <a:prstGeom prst="rect">
            <a:avLst/>
          </a:prstGeom>
        </p:spPr>
        <p:txBody>
          <a:bodyPr lIns="0" rIns="0"/>
          <a:lstStyle>
            <a:lvl1pPr marL="0" indent="0" algn="l">
              <a:lnSpc>
                <a:spcPct val="110000"/>
              </a:lnSpc>
              <a:buNone/>
              <a:defRPr sz="1400">
                <a:solidFill>
                  <a:schemeClr val="accent6"/>
                </a:solidFill>
                <a:latin typeface="Century Gothic" panose="020B0502020202020204" pitchFamily="34" charset="0"/>
              </a:defRPr>
            </a:lvl1pPr>
            <a:lvl2pPr marL="388620" indent="0" algn="l">
              <a:buNone/>
              <a:defRPr sz="1400">
                <a:solidFill>
                  <a:schemeClr val="bg1"/>
                </a:solidFill>
              </a:defRPr>
            </a:lvl2pPr>
            <a:lvl3pPr marL="777240" indent="0" algn="l">
              <a:buNone/>
              <a:defRPr sz="1400">
                <a:solidFill>
                  <a:schemeClr val="bg1"/>
                </a:solidFill>
              </a:defRPr>
            </a:lvl3pPr>
            <a:lvl4pPr marL="1165860" indent="0" algn="l">
              <a:buNone/>
              <a:defRPr sz="1400">
                <a:solidFill>
                  <a:schemeClr val="bg1"/>
                </a:solidFill>
              </a:defRPr>
            </a:lvl4pPr>
            <a:lvl5pPr marL="1554480" indent="0" algn="l">
              <a:buNone/>
              <a:defRPr sz="14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4478955" y="2984500"/>
            <a:ext cx="2616200" cy="1296988"/>
          </a:xfrm>
          <a:prstGeom prst="rect">
            <a:avLst/>
          </a:prstGeom>
        </p:spPr>
        <p:txBody>
          <a:bodyPr lIns="0" rIns="0"/>
          <a:lstStyle>
            <a:lvl1pPr marL="0" indent="0" algn="r">
              <a:lnSpc>
                <a:spcPct val="110000"/>
              </a:lnSpc>
              <a:buNone/>
              <a:defRPr sz="1400">
                <a:solidFill>
                  <a:schemeClr val="accent6"/>
                </a:solidFill>
                <a:latin typeface="Century Gothic" panose="020B0502020202020204" pitchFamily="34" charset="0"/>
              </a:defRPr>
            </a:lvl1pPr>
            <a:lvl2pPr marL="388620" indent="0" algn="r">
              <a:buNone/>
              <a:defRPr sz="1400">
                <a:solidFill>
                  <a:schemeClr val="bg1"/>
                </a:solidFill>
              </a:defRPr>
            </a:lvl2pPr>
            <a:lvl3pPr marL="777240" indent="0" algn="r">
              <a:buNone/>
              <a:defRPr sz="1400">
                <a:solidFill>
                  <a:schemeClr val="bg1"/>
                </a:solidFill>
              </a:defRPr>
            </a:lvl3pPr>
            <a:lvl4pPr marL="1165860" indent="0" algn="r">
              <a:buNone/>
              <a:defRPr sz="1400">
                <a:solidFill>
                  <a:schemeClr val="bg1"/>
                </a:solidFill>
              </a:defRPr>
            </a:lvl4pPr>
            <a:lvl5pPr marL="1554480" indent="0" algn="r">
              <a:buNone/>
              <a:defRPr sz="1400">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687631" y="2544763"/>
            <a:ext cx="2615737" cy="396557"/>
          </a:xfrm>
          <a:prstGeom prst="rect">
            <a:avLst/>
          </a:prstGeom>
        </p:spPr>
        <p:txBody>
          <a:bodyPr lIns="0" rIns="0"/>
          <a:lstStyle>
            <a:lvl1pPr marL="0" indent="0">
              <a:buNone/>
              <a:defRPr>
                <a:solidFill>
                  <a:schemeClr val="accent6"/>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4478260" y="2544763"/>
            <a:ext cx="2615737" cy="396557"/>
          </a:xfrm>
          <a:prstGeom prst="rect">
            <a:avLst/>
          </a:prstGeom>
        </p:spPr>
        <p:txBody>
          <a:bodyPr lIns="0" rIns="0"/>
          <a:lstStyle>
            <a:lvl1pPr marL="0" indent="0" algn="r">
              <a:buNone/>
              <a:defRPr>
                <a:solidFill>
                  <a:schemeClr val="accent6"/>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687631" y="4471285"/>
            <a:ext cx="8762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6217738" y="4462585"/>
            <a:ext cx="8762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1812925" y="9524683"/>
            <a:ext cx="4146550" cy="396557"/>
          </a:xfrm>
          <a:prstGeom prst="rect">
            <a:avLst/>
          </a:prstGeom>
        </p:spPr>
        <p:txBody>
          <a:bodyPr anchor="ctr"/>
          <a:lstStyle>
            <a:lvl1pPr marL="0" indent="0" algn="ctr">
              <a:buNone/>
              <a:defRPr sz="1800">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687631" y="506304"/>
            <a:ext cx="6499382" cy="342900"/>
          </a:xfrm>
          <a:prstGeom prst="rect">
            <a:avLst/>
          </a:prstGeom>
        </p:spPr>
        <p:txBody>
          <a:bodyPr lIns="0" rIns="0"/>
          <a:lstStyle>
            <a:lvl1pPr marL="0" indent="0" algn="r">
              <a:buNone/>
              <a:defRPr sz="1800">
                <a:solidFill>
                  <a:schemeClr val="accent6"/>
                </a:solidFill>
                <a:latin typeface="Century Gothic" panose="020B0502020202020204" pitchFamily="34" charset="0"/>
              </a:defRPr>
            </a:lvl1pPr>
            <a:lvl2pPr marL="388620" indent="0">
              <a:buNone/>
              <a:defRPr sz="1800">
                <a:solidFill>
                  <a:schemeClr val="bg1"/>
                </a:solidFill>
              </a:defRPr>
            </a:lvl2pPr>
            <a:lvl3pPr marL="777240" indent="0">
              <a:buNone/>
              <a:defRPr sz="1400">
                <a:solidFill>
                  <a:schemeClr val="bg1"/>
                </a:solidFill>
              </a:defRPr>
            </a:lvl3pPr>
            <a:lvl4pPr marL="1165860" indent="0">
              <a:buNone/>
              <a:defRPr sz="1200">
                <a:solidFill>
                  <a:schemeClr val="bg1"/>
                </a:solidFill>
              </a:defRPr>
            </a:lvl4pPr>
            <a:lvl5pPr marL="1554480" indent="0">
              <a:buNone/>
              <a:defRPr sz="1200">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687631" y="963487"/>
            <a:ext cx="6499382" cy="792162"/>
          </a:xfrm>
          <a:prstGeom prst="rect">
            <a:avLst/>
          </a:prstGeom>
        </p:spPr>
        <p:txBody>
          <a:bodyPr lIns="0" rIns="0" anchor="ctr"/>
          <a:lstStyle>
            <a:lvl1pPr>
              <a:defRPr lang="en-US" sz="8800" cap="all" spc="-300" baseline="0">
                <a:solidFill>
                  <a:schemeClr val="accent6"/>
                </a:solidFill>
                <a:ea typeface="+mn-ea"/>
                <a:cs typeface="+mn-cs"/>
              </a:defRPr>
            </a:lvl1pPr>
          </a:lstStyle>
          <a:p>
            <a:pPr marL="0" lvl="0" indent="0">
              <a:spcBef>
                <a:spcPts val="85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5903768" y="8189768"/>
            <a:ext cx="1868632" cy="1868632"/>
          </a:xfrm>
          <a:prstGeom prst="rtTriangle">
            <a:avLst/>
          </a:prstGeom>
          <a:gradFill>
            <a:gsLst>
              <a:gs pos="0">
                <a:srgbClr val="FF0000"/>
              </a:gs>
              <a:gs pos="48000">
                <a:srgbClr val="C00000"/>
              </a:gs>
              <a:gs pos="100000">
                <a:srgbClr val="FF000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6495011" y="8763000"/>
            <a:ext cx="1295400" cy="1295400"/>
          </a:xfrm>
          <a:prstGeom prst="rtTriangle">
            <a:avLst/>
          </a:prstGeom>
          <a:gradFill>
            <a:gsLst>
              <a:gs pos="0">
                <a:srgbClr val="FF0000"/>
              </a:gs>
              <a:gs pos="48000">
                <a:srgbClr val="C00000"/>
              </a:gs>
              <a:gs pos="100000">
                <a:srgbClr val="FF000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7100714" y="9365153"/>
            <a:ext cx="693247" cy="693247"/>
          </a:xfrm>
          <a:prstGeom prst="rtTriangle">
            <a:avLst/>
          </a:prstGeom>
          <a:gradFill>
            <a:gsLst>
              <a:gs pos="0">
                <a:srgbClr val="FF0000"/>
              </a:gs>
              <a:gs pos="48000">
                <a:srgbClr val="C00000"/>
              </a:gs>
              <a:gs pos="100000">
                <a:srgbClr val="FF000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683091" y="661156"/>
            <a:ext cx="45095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683091" y="2014468"/>
            <a:ext cx="640621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30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73A74-B63B-D34E-BDC0-608D7D82B7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687631" y="2984500"/>
            <a:ext cx="2616200" cy="1296988"/>
          </a:xfrm>
          <a:prstGeom prst="rect">
            <a:avLst/>
          </a:prstGeom>
        </p:spPr>
        <p:txBody>
          <a:bodyPr lIns="0" rIns="0"/>
          <a:lstStyle>
            <a:lvl1pPr marL="0" indent="0" algn="l">
              <a:lnSpc>
                <a:spcPct val="110000"/>
              </a:lnSpc>
              <a:buNone/>
              <a:defRPr sz="1400">
                <a:solidFill>
                  <a:schemeClr val="bg1"/>
                </a:solidFill>
                <a:latin typeface="Century Gothic" panose="020B0502020202020204" pitchFamily="34" charset="0"/>
              </a:defRPr>
            </a:lvl1pPr>
            <a:lvl2pPr marL="388620" indent="0" algn="l">
              <a:buNone/>
              <a:defRPr sz="1400">
                <a:solidFill>
                  <a:schemeClr val="bg1"/>
                </a:solidFill>
              </a:defRPr>
            </a:lvl2pPr>
            <a:lvl3pPr marL="777240" indent="0" algn="l">
              <a:buNone/>
              <a:defRPr sz="1400">
                <a:solidFill>
                  <a:schemeClr val="bg1"/>
                </a:solidFill>
              </a:defRPr>
            </a:lvl3pPr>
            <a:lvl4pPr marL="1165860" indent="0" algn="l">
              <a:buNone/>
              <a:defRPr sz="1400">
                <a:solidFill>
                  <a:schemeClr val="bg1"/>
                </a:solidFill>
              </a:defRPr>
            </a:lvl4pPr>
            <a:lvl5pPr marL="1554480" indent="0" algn="l">
              <a:buNone/>
              <a:defRPr sz="14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4478955" y="2984500"/>
            <a:ext cx="2616200" cy="1296988"/>
          </a:xfrm>
          <a:prstGeom prst="rect">
            <a:avLst/>
          </a:prstGeom>
        </p:spPr>
        <p:txBody>
          <a:bodyPr lIns="0" rIns="0"/>
          <a:lstStyle>
            <a:lvl1pPr marL="0" indent="0" algn="r">
              <a:lnSpc>
                <a:spcPct val="110000"/>
              </a:lnSpc>
              <a:buNone/>
              <a:defRPr sz="1400">
                <a:solidFill>
                  <a:schemeClr val="bg1"/>
                </a:solidFill>
                <a:latin typeface="Century Gothic" panose="020B0502020202020204" pitchFamily="34" charset="0"/>
              </a:defRPr>
            </a:lvl1pPr>
            <a:lvl2pPr marL="388620" indent="0" algn="r">
              <a:buNone/>
              <a:defRPr sz="1400">
                <a:solidFill>
                  <a:schemeClr val="bg1"/>
                </a:solidFill>
              </a:defRPr>
            </a:lvl2pPr>
            <a:lvl3pPr marL="777240" indent="0" algn="r">
              <a:buNone/>
              <a:defRPr sz="1400">
                <a:solidFill>
                  <a:schemeClr val="bg1"/>
                </a:solidFill>
              </a:defRPr>
            </a:lvl3pPr>
            <a:lvl4pPr marL="1165860" indent="0" algn="r">
              <a:buNone/>
              <a:defRPr sz="1400">
                <a:solidFill>
                  <a:schemeClr val="bg1"/>
                </a:solidFill>
              </a:defRPr>
            </a:lvl4pPr>
            <a:lvl5pPr marL="1554480" indent="0" algn="r">
              <a:buNone/>
              <a:defRPr sz="1400">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687631" y="2544763"/>
            <a:ext cx="2615737" cy="396557"/>
          </a:xfrm>
          <a:prstGeom prst="rect">
            <a:avLst/>
          </a:prstGeom>
        </p:spPr>
        <p:txBody>
          <a:bodyPr lIns="0" rIns="0"/>
          <a:lstStyle>
            <a:lvl1pPr marL="0" indent="0">
              <a:buNone/>
              <a:defRPr>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4478260" y="2544763"/>
            <a:ext cx="2615737" cy="396557"/>
          </a:xfrm>
          <a:prstGeom prst="rect">
            <a:avLst/>
          </a:prstGeom>
        </p:spPr>
        <p:txBody>
          <a:bodyPr lIns="0" rIns="0"/>
          <a:lstStyle>
            <a:lvl1pPr marL="0" indent="0" algn="r">
              <a:buNone/>
              <a:defRPr>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687631" y="4471285"/>
            <a:ext cx="8762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6217738" y="4462585"/>
            <a:ext cx="8762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1812925" y="9524683"/>
            <a:ext cx="4146550" cy="396557"/>
          </a:xfrm>
          <a:prstGeom prst="rect">
            <a:avLst/>
          </a:prstGeom>
        </p:spPr>
        <p:txBody>
          <a:bodyPr anchor="ctr"/>
          <a:lstStyle>
            <a:lvl1pPr marL="0" indent="0" algn="ctr">
              <a:buNone/>
              <a:defRPr sz="1800">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687631" y="506304"/>
            <a:ext cx="6499382" cy="342900"/>
          </a:xfrm>
          <a:prstGeom prst="rect">
            <a:avLst/>
          </a:prstGeom>
        </p:spPr>
        <p:txBody>
          <a:bodyPr lIns="0" rIns="0"/>
          <a:lstStyle>
            <a:lvl1pPr marL="0" indent="0" algn="r">
              <a:buNone/>
              <a:defRPr sz="1800">
                <a:solidFill>
                  <a:schemeClr val="bg1"/>
                </a:solidFill>
                <a:latin typeface="Century Gothic" panose="020B0502020202020204" pitchFamily="34" charset="0"/>
              </a:defRPr>
            </a:lvl1pPr>
            <a:lvl2pPr marL="388620" indent="0">
              <a:buNone/>
              <a:defRPr sz="1800">
                <a:solidFill>
                  <a:schemeClr val="bg1"/>
                </a:solidFill>
              </a:defRPr>
            </a:lvl2pPr>
            <a:lvl3pPr marL="777240" indent="0">
              <a:buNone/>
              <a:defRPr sz="1400">
                <a:solidFill>
                  <a:schemeClr val="bg1"/>
                </a:solidFill>
              </a:defRPr>
            </a:lvl3pPr>
            <a:lvl4pPr marL="1165860" indent="0">
              <a:buNone/>
              <a:defRPr sz="1200">
                <a:solidFill>
                  <a:schemeClr val="bg1"/>
                </a:solidFill>
              </a:defRPr>
            </a:lvl4pPr>
            <a:lvl5pPr marL="1554480" indent="0">
              <a:buNone/>
              <a:defRPr sz="1200">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687631" y="963487"/>
            <a:ext cx="6499382" cy="792162"/>
          </a:xfrm>
          <a:prstGeom prst="rect">
            <a:avLst/>
          </a:prstGeom>
        </p:spPr>
        <p:txBody>
          <a:bodyPr lIns="0" rIns="0" anchor="ctr"/>
          <a:lstStyle>
            <a:lvl1pPr>
              <a:defRPr lang="en-US" sz="8800" b="1" cap="all" spc="-300" baseline="0">
                <a:solidFill>
                  <a:srgbClr val="00B050"/>
                </a:solidFill>
                <a:ea typeface="+mn-ea"/>
                <a:cs typeface="+mn-cs"/>
              </a:defRPr>
            </a:lvl1pPr>
          </a:lstStyle>
          <a:p>
            <a:pPr marL="0" lvl="0" indent="0">
              <a:spcBef>
                <a:spcPts val="85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5903768" y="8189768"/>
            <a:ext cx="1868632" cy="1868632"/>
          </a:xfrm>
          <a:prstGeom prst="rtTriangle">
            <a:avLst/>
          </a:prstGeom>
          <a:gradFill flip="none" rotWithShape="1">
            <a:gsLst>
              <a:gs pos="0">
                <a:srgbClr val="92D050"/>
              </a:gs>
              <a:gs pos="48000">
                <a:srgbClr val="00B050"/>
              </a:gs>
              <a:gs pos="100000">
                <a:srgbClr val="92D050"/>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6495011" y="8763000"/>
            <a:ext cx="1295400" cy="1295400"/>
          </a:xfrm>
          <a:prstGeom prst="rtTriangle">
            <a:avLst/>
          </a:prstGeom>
          <a:gradFill flip="none" rotWithShape="1">
            <a:gsLst>
              <a:gs pos="0">
                <a:srgbClr val="92D050"/>
              </a:gs>
              <a:gs pos="48000">
                <a:srgbClr val="00B050"/>
              </a:gs>
              <a:gs pos="100000">
                <a:srgbClr val="92D050"/>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7100714" y="9365153"/>
            <a:ext cx="693247" cy="693247"/>
          </a:xfrm>
          <a:prstGeom prst="rtTriangle">
            <a:avLst/>
          </a:prstGeom>
          <a:gradFill flip="none" rotWithShape="1">
            <a:gsLst>
              <a:gs pos="0">
                <a:srgbClr val="92D050"/>
              </a:gs>
              <a:gs pos="48000">
                <a:srgbClr val="00B050"/>
              </a:gs>
              <a:gs pos="100000">
                <a:srgbClr val="92D050"/>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683091" y="661156"/>
            <a:ext cx="45095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683091" y="2014468"/>
            <a:ext cx="640621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925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DCD3BD-AC0C-1B4B-A799-5A79F8F018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687631" y="2984500"/>
            <a:ext cx="2616200" cy="1296988"/>
          </a:xfrm>
          <a:prstGeom prst="rect">
            <a:avLst/>
          </a:prstGeom>
        </p:spPr>
        <p:txBody>
          <a:bodyPr lIns="0" rIns="0"/>
          <a:lstStyle>
            <a:lvl1pPr marL="0" indent="0" algn="l">
              <a:lnSpc>
                <a:spcPct val="110000"/>
              </a:lnSpc>
              <a:buNone/>
              <a:defRPr sz="1400" b="1">
                <a:solidFill>
                  <a:schemeClr val="bg1"/>
                </a:solidFill>
                <a:latin typeface="Century Gothic" panose="020B0502020202020204" pitchFamily="34" charset="0"/>
              </a:defRPr>
            </a:lvl1pPr>
            <a:lvl2pPr marL="388620" indent="0" algn="l">
              <a:buNone/>
              <a:defRPr sz="1400">
                <a:solidFill>
                  <a:schemeClr val="bg1"/>
                </a:solidFill>
              </a:defRPr>
            </a:lvl2pPr>
            <a:lvl3pPr marL="777240" indent="0" algn="l">
              <a:buNone/>
              <a:defRPr sz="1400">
                <a:solidFill>
                  <a:schemeClr val="bg1"/>
                </a:solidFill>
              </a:defRPr>
            </a:lvl3pPr>
            <a:lvl4pPr marL="1165860" indent="0" algn="l">
              <a:buNone/>
              <a:defRPr sz="1400">
                <a:solidFill>
                  <a:schemeClr val="bg1"/>
                </a:solidFill>
              </a:defRPr>
            </a:lvl4pPr>
            <a:lvl5pPr marL="1554480" indent="0" algn="l">
              <a:buNone/>
              <a:defRPr sz="1400">
                <a:solidFill>
                  <a:schemeClr val="bg1"/>
                </a:solidFill>
              </a:defRPr>
            </a:lvl5pPr>
          </a:lstStyle>
          <a:p>
            <a:pPr lvl="0"/>
            <a:r>
              <a:rPr lang="en-US" dirty="0"/>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683786" y="5270658"/>
            <a:ext cx="2616200" cy="1296988"/>
          </a:xfrm>
          <a:prstGeom prst="rect">
            <a:avLst/>
          </a:prstGeom>
        </p:spPr>
        <p:txBody>
          <a:bodyPr lIns="0" rIns="0"/>
          <a:lstStyle>
            <a:lvl1pPr marL="0" indent="0" algn="l">
              <a:lnSpc>
                <a:spcPct val="110000"/>
              </a:lnSpc>
              <a:buNone/>
              <a:defRPr sz="1400" b="1">
                <a:solidFill>
                  <a:schemeClr val="bg1"/>
                </a:solidFill>
                <a:latin typeface="Century Gothic" panose="020B0502020202020204" pitchFamily="34" charset="0"/>
              </a:defRPr>
            </a:lvl1pPr>
            <a:lvl2pPr marL="388620" indent="0" algn="r">
              <a:buNone/>
              <a:defRPr sz="1400">
                <a:solidFill>
                  <a:schemeClr val="bg1"/>
                </a:solidFill>
              </a:defRPr>
            </a:lvl2pPr>
            <a:lvl3pPr marL="777240" indent="0" algn="r">
              <a:buNone/>
              <a:defRPr sz="1400">
                <a:solidFill>
                  <a:schemeClr val="bg1"/>
                </a:solidFill>
              </a:defRPr>
            </a:lvl3pPr>
            <a:lvl4pPr marL="1165860" indent="0" algn="r">
              <a:buNone/>
              <a:defRPr sz="1400">
                <a:solidFill>
                  <a:schemeClr val="bg1"/>
                </a:solidFill>
              </a:defRPr>
            </a:lvl4pPr>
            <a:lvl5pPr marL="1554480" indent="0" algn="r">
              <a:buNone/>
              <a:defRPr sz="1400">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687631" y="2544763"/>
            <a:ext cx="2615737" cy="396557"/>
          </a:xfrm>
          <a:prstGeom prst="rect">
            <a:avLst/>
          </a:prstGeom>
        </p:spPr>
        <p:txBody>
          <a:bodyPr lIns="0" rIns="0"/>
          <a:lstStyle>
            <a:lvl1pPr marL="0" indent="0">
              <a:buNone/>
              <a:defRPr b="1" spc="300">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683091" y="4830921"/>
            <a:ext cx="2615737" cy="396557"/>
          </a:xfrm>
          <a:prstGeom prst="rect">
            <a:avLst/>
          </a:prstGeom>
        </p:spPr>
        <p:txBody>
          <a:bodyPr lIns="0" rIns="0"/>
          <a:lstStyle>
            <a:lvl1pPr marL="0" indent="0" algn="l">
              <a:buNone/>
              <a:defRPr b="1" spc="300">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687631" y="4471285"/>
            <a:ext cx="8762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687631" y="6730005"/>
            <a:ext cx="8762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1812925" y="9524683"/>
            <a:ext cx="4146550" cy="396557"/>
          </a:xfrm>
          <a:prstGeom prst="rect">
            <a:avLst/>
          </a:prstGeom>
        </p:spPr>
        <p:txBody>
          <a:bodyPr anchor="ctr"/>
          <a:lstStyle>
            <a:lvl1pPr marL="0" indent="0" algn="ctr">
              <a:buNone/>
              <a:defRPr sz="1800">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687631" y="506304"/>
            <a:ext cx="6499382" cy="342900"/>
          </a:xfrm>
          <a:prstGeom prst="rect">
            <a:avLst/>
          </a:prstGeom>
        </p:spPr>
        <p:txBody>
          <a:bodyPr lIns="0" rIns="0"/>
          <a:lstStyle>
            <a:lvl1pPr marL="0" indent="0" algn="r">
              <a:buNone/>
              <a:defRPr sz="1800">
                <a:solidFill>
                  <a:schemeClr val="bg1"/>
                </a:solidFill>
                <a:latin typeface="Century Gothic" panose="020B0502020202020204" pitchFamily="34" charset="0"/>
              </a:defRPr>
            </a:lvl1pPr>
            <a:lvl2pPr marL="388620" indent="0">
              <a:buNone/>
              <a:defRPr sz="1800">
                <a:solidFill>
                  <a:schemeClr val="bg1"/>
                </a:solidFill>
              </a:defRPr>
            </a:lvl2pPr>
            <a:lvl3pPr marL="777240" indent="0">
              <a:buNone/>
              <a:defRPr sz="1400">
                <a:solidFill>
                  <a:schemeClr val="bg1"/>
                </a:solidFill>
              </a:defRPr>
            </a:lvl3pPr>
            <a:lvl4pPr marL="1165860" indent="0">
              <a:buNone/>
              <a:defRPr sz="1200">
                <a:solidFill>
                  <a:schemeClr val="bg1"/>
                </a:solidFill>
              </a:defRPr>
            </a:lvl4pPr>
            <a:lvl5pPr marL="1554480" indent="0">
              <a:buNone/>
              <a:defRPr sz="1200">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687631" y="963487"/>
            <a:ext cx="6499382" cy="792162"/>
          </a:xfrm>
          <a:prstGeom prst="rect">
            <a:avLst/>
          </a:prstGeom>
        </p:spPr>
        <p:txBody>
          <a:bodyPr lIns="0" rIns="0" anchor="ctr"/>
          <a:lstStyle>
            <a:lvl1pPr>
              <a:defRPr lang="en-US" sz="8800" b="1" cap="all" spc="-300" baseline="0">
                <a:solidFill>
                  <a:schemeClr val="accent4"/>
                </a:solidFill>
                <a:ea typeface="+mn-ea"/>
                <a:cs typeface="+mn-cs"/>
              </a:defRPr>
            </a:lvl1pPr>
          </a:lstStyle>
          <a:p>
            <a:pPr marL="0" lvl="0" indent="0">
              <a:spcBef>
                <a:spcPts val="85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5903768" y="8189768"/>
            <a:ext cx="1868632" cy="1868632"/>
          </a:xfrm>
          <a:prstGeom prst="rtTriangle">
            <a:avLst/>
          </a:prstGeom>
          <a:gradFill flip="none" rotWithShape="1">
            <a:gsLst>
              <a:gs pos="0">
                <a:schemeClr val="accent3"/>
              </a:gs>
              <a:gs pos="48000">
                <a:schemeClr val="accent4"/>
              </a:gs>
              <a:gs pos="100000">
                <a:schemeClr val="accent3"/>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6495011" y="8763000"/>
            <a:ext cx="1295400" cy="1295400"/>
          </a:xfrm>
          <a:prstGeom prst="rtTriangle">
            <a:avLst/>
          </a:prstGeom>
          <a:gradFill flip="none" rotWithShape="1">
            <a:gsLst>
              <a:gs pos="0">
                <a:schemeClr val="accent3"/>
              </a:gs>
              <a:gs pos="48000">
                <a:schemeClr val="accent4"/>
              </a:gs>
              <a:gs pos="100000">
                <a:schemeClr val="accent3"/>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7100714" y="9365153"/>
            <a:ext cx="693247" cy="693247"/>
          </a:xfrm>
          <a:prstGeom prst="rtTriangle">
            <a:avLst/>
          </a:prstGeom>
          <a:gradFill flip="none" rotWithShape="1">
            <a:gsLst>
              <a:gs pos="0">
                <a:schemeClr val="accent3"/>
              </a:gs>
              <a:gs pos="48000">
                <a:schemeClr val="accent4"/>
              </a:gs>
              <a:gs pos="100000">
                <a:schemeClr val="accent3"/>
              </a:gs>
            </a:gsLst>
            <a:lin ang="81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683091" y="661156"/>
            <a:ext cx="45095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683091" y="2014468"/>
            <a:ext cx="640621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908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4A6CB-7A49-374A-BE96-A9A894A63F56}"/>
              </a:ext>
            </a:extLst>
          </p:cNvPr>
          <p:cNvPicPr>
            <a:picLocks noChangeAspect="1"/>
          </p:cNvPicPr>
          <p:nvPr userDrawn="1"/>
        </p:nvPicPr>
        <p:blipFill>
          <a:blip r:embed="rId2">
            <a:alphaModFix amt="75000"/>
            <a:extLst>
              <a:ext uri="{28A0092B-C50C-407E-A947-70E740481C1C}">
                <a14:useLocalDpi xmlns:a14="http://schemas.microsoft.com/office/drawing/2010/main" val="0"/>
              </a:ext>
            </a:extLst>
          </a:blip>
          <a:stretch>
            <a:fillRect/>
          </a:stretch>
        </p:blipFill>
        <p:spPr>
          <a:xfrm>
            <a:off x="0" y="0"/>
            <a:ext cx="7772400" cy="10058400"/>
          </a:xfrm>
          <a:prstGeom prst="rect">
            <a:avLst/>
          </a:prstGeom>
          <a:solidFill>
            <a:schemeClr val="tx1">
              <a:alpha val="63000"/>
            </a:schemeClr>
          </a:solidFill>
        </p:spPr>
      </p:pic>
      <p:sp>
        <p:nvSpPr>
          <p:cNvPr id="9" name="Rectangle 8">
            <a:extLst>
              <a:ext uri="{FF2B5EF4-FFF2-40B4-BE49-F238E27FC236}">
                <a16:creationId xmlns:a16="http://schemas.microsoft.com/office/drawing/2014/main" id="{63B3D8A5-E190-9C45-98DF-F8E7B7360A19}"/>
              </a:ext>
            </a:extLst>
          </p:cNvPr>
          <p:cNvSpPr/>
          <p:nvPr userDrawn="1"/>
        </p:nvSpPr>
        <p:spPr>
          <a:xfrm>
            <a:off x="0" y="-1"/>
            <a:ext cx="7772400" cy="4953761"/>
          </a:xfrm>
          <a:prstGeom prst="rect">
            <a:avLst/>
          </a:prstGeom>
          <a:gradFill flip="none" rotWithShape="1">
            <a:gsLst>
              <a:gs pos="0">
                <a:srgbClr val="000000"/>
              </a:gs>
              <a:gs pos="100000">
                <a:schemeClr val="accent1">
                  <a:alpha val="0"/>
                  <a:lumMod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75C4E63-F6A3-1F47-B8D8-46785B7C3EB5}"/>
              </a:ext>
            </a:extLst>
          </p:cNvPr>
          <p:cNvSpPr/>
          <p:nvPr userDrawn="1"/>
        </p:nvSpPr>
        <p:spPr>
          <a:xfrm>
            <a:off x="683091" y="2416629"/>
            <a:ext cx="2843880" cy="5015934"/>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p:nvPr>
        </p:nvSpPr>
        <p:spPr>
          <a:xfrm>
            <a:off x="801934" y="3131460"/>
            <a:ext cx="2616200" cy="1296988"/>
          </a:xfrm>
          <a:prstGeom prst="rect">
            <a:avLst/>
          </a:prstGeom>
        </p:spPr>
        <p:txBody>
          <a:bodyPr/>
          <a:lstStyle>
            <a:lvl1pPr marL="0" indent="0" algn="l">
              <a:lnSpc>
                <a:spcPct val="110000"/>
              </a:lnSpc>
              <a:buNone/>
              <a:defRPr sz="1400" b="1">
                <a:solidFill>
                  <a:schemeClr val="tx1"/>
                </a:solidFill>
                <a:latin typeface="Century Gothic" panose="020B0502020202020204" pitchFamily="34" charset="0"/>
              </a:defRPr>
            </a:lvl1pPr>
            <a:lvl2pPr marL="388620" indent="0" algn="l">
              <a:buNone/>
              <a:defRPr sz="1400">
                <a:solidFill>
                  <a:schemeClr val="bg1"/>
                </a:solidFill>
              </a:defRPr>
            </a:lvl2pPr>
            <a:lvl3pPr marL="777240" indent="0" algn="l">
              <a:buNone/>
              <a:defRPr sz="1400">
                <a:solidFill>
                  <a:schemeClr val="bg1"/>
                </a:solidFill>
              </a:defRPr>
            </a:lvl3pPr>
            <a:lvl4pPr marL="1165860" indent="0" algn="l">
              <a:buNone/>
              <a:defRPr sz="1400">
                <a:solidFill>
                  <a:schemeClr val="bg1"/>
                </a:solidFill>
              </a:defRPr>
            </a:lvl4pPr>
            <a:lvl5pPr marL="1554480" indent="0" algn="l">
              <a:buNone/>
              <a:defRPr sz="1400">
                <a:solidFill>
                  <a:schemeClr val="bg1"/>
                </a:solidFill>
              </a:defRPr>
            </a:lvl5pPr>
          </a:lstStyle>
          <a:p>
            <a:pPr lvl="0"/>
            <a:r>
              <a:rPr lang="en-US"/>
              <a:t>Click to 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p:nvPr>
        </p:nvSpPr>
        <p:spPr>
          <a:xfrm>
            <a:off x="798089" y="5737601"/>
            <a:ext cx="2616200" cy="1296988"/>
          </a:xfrm>
          <a:prstGeom prst="rect">
            <a:avLst/>
          </a:prstGeom>
        </p:spPr>
        <p:txBody>
          <a:bodyPr/>
          <a:lstStyle>
            <a:lvl1pPr marL="0" indent="0" algn="l">
              <a:lnSpc>
                <a:spcPct val="110000"/>
              </a:lnSpc>
              <a:buNone/>
              <a:defRPr sz="1400" b="1">
                <a:solidFill>
                  <a:schemeClr val="tx1"/>
                </a:solidFill>
                <a:latin typeface="Century Gothic" panose="020B0502020202020204" pitchFamily="34" charset="0"/>
              </a:defRPr>
            </a:lvl1pPr>
            <a:lvl2pPr marL="388620" indent="0" algn="r">
              <a:buNone/>
              <a:defRPr sz="1400">
                <a:solidFill>
                  <a:schemeClr val="bg1"/>
                </a:solidFill>
              </a:defRPr>
            </a:lvl2pPr>
            <a:lvl3pPr marL="777240" indent="0" algn="r">
              <a:buNone/>
              <a:defRPr sz="1400">
                <a:solidFill>
                  <a:schemeClr val="bg1"/>
                </a:solidFill>
              </a:defRPr>
            </a:lvl3pPr>
            <a:lvl4pPr marL="1165860" indent="0" algn="r">
              <a:buNone/>
              <a:defRPr sz="1400">
                <a:solidFill>
                  <a:schemeClr val="bg1"/>
                </a:solidFill>
              </a:defRPr>
            </a:lvl4pPr>
            <a:lvl5pPr marL="1554480" indent="0" algn="r">
              <a:buNone/>
              <a:defRPr sz="1400">
                <a:solidFill>
                  <a:schemeClr val="bg1"/>
                </a:solidFill>
              </a:defRPr>
            </a:lvl5pPr>
          </a:lstStyle>
          <a:p>
            <a:pPr lvl="0"/>
            <a:r>
              <a:rPr lang="en-US"/>
              <a:t>Click to 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801934" y="2691723"/>
            <a:ext cx="2615737" cy="396557"/>
          </a:xfrm>
          <a:prstGeom prst="rect">
            <a:avLst/>
          </a:prstGeom>
        </p:spPr>
        <p:txBody>
          <a:bodyPr/>
          <a:lstStyle>
            <a:lvl1pPr marL="0" indent="0">
              <a:buNone/>
              <a:defRPr b="1" spc="300">
                <a:solidFill>
                  <a:schemeClr val="tx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797394" y="5297864"/>
            <a:ext cx="2615737" cy="396557"/>
          </a:xfrm>
          <a:prstGeom prst="rect">
            <a:avLst/>
          </a:prstGeom>
        </p:spPr>
        <p:txBody>
          <a:bodyPr/>
          <a:lstStyle>
            <a:lvl1pPr marL="0" indent="0" algn="l">
              <a:buNone/>
              <a:defRPr b="1" spc="300">
                <a:solidFill>
                  <a:schemeClr val="tx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801934" y="4618245"/>
            <a:ext cx="87625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801934" y="7088460"/>
            <a:ext cx="87625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1812925" y="9524683"/>
            <a:ext cx="4146550" cy="396557"/>
          </a:xfrm>
          <a:prstGeom prst="rect">
            <a:avLst/>
          </a:prstGeom>
        </p:spPr>
        <p:txBody>
          <a:bodyPr anchor="ctr"/>
          <a:lstStyle>
            <a:lvl1pPr marL="0" indent="0" algn="ctr">
              <a:buNone/>
              <a:defRPr sz="1800">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687631" y="506304"/>
            <a:ext cx="6499382" cy="342900"/>
          </a:xfrm>
          <a:prstGeom prst="rect">
            <a:avLst/>
          </a:prstGeom>
        </p:spPr>
        <p:txBody>
          <a:bodyPr/>
          <a:lstStyle>
            <a:lvl1pPr marL="0" indent="0" algn="r">
              <a:buNone/>
              <a:defRPr sz="1800">
                <a:solidFill>
                  <a:schemeClr val="bg1"/>
                </a:solidFill>
                <a:latin typeface="Century Gothic" panose="020B0502020202020204" pitchFamily="34" charset="0"/>
              </a:defRPr>
            </a:lvl1pPr>
            <a:lvl2pPr marL="388620" indent="0">
              <a:buNone/>
              <a:defRPr sz="1800">
                <a:solidFill>
                  <a:schemeClr val="bg1"/>
                </a:solidFill>
              </a:defRPr>
            </a:lvl2pPr>
            <a:lvl3pPr marL="777240" indent="0">
              <a:buNone/>
              <a:defRPr sz="1400">
                <a:solidFill>
                  <a:schemeClr val="bg1"/>
                </a:solidFill>
              </a:defRPr>
            </a:lvl3pPr>
            <a:lvl4pPr marL="1165860" indent="0">
              <a:buNone/>
              <a:defRPr sz="1200">
                <a:solidFill>
                  <a:schemeClr val="bg1"/>
                </a:solidFill>
              </a:defRPr>
            </a:lvl4pPr>
            <a:lvl5pPr marL="1554480" indent="0">
              <a:buNone/>
              <a:defRPr sz="1200">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687631" y="963487"/>
            <a:ext cx="6499382" cy="792162"/>
          </a:xfrm>
          <a:prstGeom prst="rect">
            <a:avLst/>
          </a:prstGeom>
        </p:spPr>
        <p:txBody>
          <a:bodyPr anchor="ctr"/>
          <a:lstStyle>
            <a:lvl1pPr>
              <a:defRPr lang="en-US" sz="8800" b="1" cap="all" spc="-300" baseline="0">
                <a:solidFill>
                  <a:schemeClr val="bg1"/>
                </a:solidFill>
                <a:ea typeface="+mn-ea"/>
                <a:cs typeface="+mn-cs"/>
              </a:defRPr>
            </a:lvl1pPr>
          </a:lstStyle>
          <a:p>
            <a:pPr marL="0" lvl="0" indent="0">
              <a:spcBef>
                <a:spcPts val="85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5903768" y="8189768"/>
            <a:ext cx="1868632" cy="1868632"/>
          </a:xfrm>
          <a:prstGeom prst="rtTriangl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6495011" y="8763000"/>
            <a:ext cx="1295400" cy="1295400"/>
          </a:xfrm>
          <a:prstGeom prst="rtTriangl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7100714" y="9365153"/>
            <a:ext cx="693247" cy="693247"/>
          </a:xfrm>
          <a:prstGeom prst="rtTriangl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683091" y="661156"/>
            <a:ext cx="45095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683091" y="2014468"/>
            <a:ext cx="640621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86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D7C04-7FE2-6643-8AC9-273F930A6A70}"/>
              </a:ext>
            </a:extLst>
          </p:cNvPr>
          <p:cNvPicPr>
            <a:picLocks noChangeAspect="1"/>
          </p:cNvPicPr>
          <p:nvPr userDrawn="1"/>
        </p:nvPicPr>
        <p:blipFill rotWithShape="1">
          <a:blip r:embed="rId2">
            <a:alphaModFix/>
          </a:blip>
          <a:srcRect l="3868" t="4421" r="35653" b="36312"/>
          <a:stretch/>
        </p:blipFill>
        <p:spPr>
          <a:xfrm>
            <a:off x="0" y="-1"/>
            <a:ext cx="7772400" cy="10058401"/>
          </a:xfrm>
          <a:prstGeom prst="rect">
            <a:avLst/>
          </a:prstGeom>
        </p:spPr>
      </p:pic>
      <p:sp>
        <p:nvSpPr>
          <p:cNvPr id="9" name="Rectangle 8">
            <a:extLst>
              <a:ext uri="{FF2B5EF4-FFF2-40B4-BE49-F238E27FC236}">
                <a16:creationId xmlns:a16="http://schemas.microsoft.com/office/drawing/2014/main" id="{63B3D8A5-E190-9C45-98DF-F8E7B7360A19}"/>
              </a:ext>
            </a:extLst>
          </p:cNvPr>
          <p:cNvSpPr/>
          <p:nvPr userDrawn="1"/>
        </p:nvSpPr>
        <p:spPr>
          <a:xfrm>
            <a:off x="0" y="0"/>
            <a:ext cx="7772400" cy="6197803"/>
          </a:xfrm>
          <a:prstGeom prst="rect">
            <a:avLst/>
          </a:prstGeom>
          <a:gradFill flip="none" rotWithShape="1">
            <a:gsLst>
              <a:gs pos="0">
                <a:srgbClr val="000000"/>
              </a:gs>
              <a:gs pos="100000">
                <a:schemeClr val="accent1">
                  <a:alpha val="0"/>
                  <a:lumMod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683091" y="2598613"/>
            <a:ext cx="2616200" cy="1296988"/>
          </a:xfrm>
          <a:prstGeom prst="rect">
            <a:avLst/>
          </a:prstGeom>
        </p:spPr>
        <p:txBody>
          <a:bodyPr lIns="0" rIns="0"/>
          <a:lstStyle>
            <a:lvl1pPr marL="0" indent="0" algn="l">
              <a:lnSpc>
                <a:spcPct val="110000"/>
              </a:lnSpc>
              <a:buNone/>
              <a:defRPr sz="1400" b="1">
                <a:solidFill>
                  <a:schemeClr val="bg1"/>
                </a:solidFill>
                <a:latin typeface="Century Gothic" panose="020B0502020202020204" pitchFamily="34" charset="0"/>
              </a:defRPr>
            </a:lvl1pPr>
            <a:lvl2pPr marL="388620" indent="0" algn="l">
              <a:buNone/>
              <a:defRPr sz="1400">
                <a:solidFill>
                  <a:schemeClr val="bg1"/>
                </a:solidFill>
              </a:defRPr>
            </a:lvl2pPr>
            <a:lvl3pPr marL="777240" indent="0" algn="l">
              <a:buNone/>
              <a:defRPr sz="1400">
                <a:solidFill>
                  <a:schemeClr val="bg1"/>
                </a:solidFill>
              </a:defRPr>
            </a:lvl3pPr>
            <a:lvl4pPr marL="1165860" indent="0" algn="l">
              <a:buNone/>
              <a:defRPr sz="1400">
                <a:solidFill>
                  <a:schemeClr val="bg1"/>
                </a:solidFill>
              </a:defRPr>
            </a:lvl4pPr>
            <a:lvl5pPr marL="1554480" indent="0" algn="l">
              <a:buNone/>
              <a:defRPr sz="1400">
                <a:solidFill>
                  <a:schemeClr val="bg1"/>
                </a:solidFill>
              </a:defRPr>
            </a:lvl5pPr>
          </a:lstStyle>
          <a:p>
            <a:pPr lvl="0"/>
            <a:r>
              <a:rPr lang="en-US" dirty="0"/>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4571971" y="2598291"/>
            <a:ext cx="2616200" cy="1296988"/>
          </a:xfrm>
          <a:prstGeom prst="rect">
            <a:avLst/>
          </a:prstGeom>
        </p:spPr>
        <p:txBody>
          <a:bodyPr lIns="0" rIns="0"/>
          <a:lstStyle>
            <a:lvl1pPr marL="0" indent="0" algn="r">
              <a:lnSpc>
                <a:spcPct val="110000"/>
              </a:lnSpc>
              <a:buNone/>
              <a:defRPr sz="1400" b="1">
                <a:solidFill>
                  <a:schemeClr val="bg1"/>
                </a:solidFill>
                <a:latin typeface="Century Gothic" panose="020B0502020202020204" pitchFamily="34" charset="0"/>
              </a:defRPr>
            </a:lvl1pPr>
            <a:lvl2pPr marL="388620" indent="0" algn="r">
              <a:buNone/>
              <a:defRPr sz="1400">
                <a:solidFill>
                  <a:schemeClr val="bg1"/>
                </a:solidFill>
              </a:defRPr>
            </a:lvl2pPr>
            <a:lvl3pPr marL="777240" indent="0" algn="r">
              <a:buNone/>
              <a:defRPr sz="1400">
                <a:solidFill>
                  <a:schemeClr val="bg1"/>
                </a:solidFill>
              </a:defRPr>
            </a:lvl3pPr>
            <a:lvl4pPr marL="1165860" indent="0" algn="r">
              <a:buNone/>
              <a:defRPr sz="1400">
                <a:solidFill>
                  <a:schemeClr val="bg1"/>
                </a:solidFill>
              </a:defRPr>
            </a:lvl4pPr>
            <a:lvl5pPr marL="1554480" indent="0" algn="r">
              <a:buNone/>
              <a:defRPr sz="1400">
                <a:solidFill>
                  <a:schemeClr val="bg1"/>
                </a:solidFill>
              </a:defRPr>
            </a:lvl5pPr>
          </a:lstStyle>
          <a:p>
            <a:pPr lvl="0"/>
            <a:r>
              <a:rPr lang="en-US" dirty="0"/>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683091" y="2158876"/>
            <a:ext cx="2615737" cy="396557"/>
          </a:xfrm>
          <a:prstGeom prst="rect">
            <a:avLst/>
          </a:prstGeom>
        </p:spPr>
        <p:txBody>
          <a:bodyPr lIns="0" rIns="0"/>
          <a:lstStyle>
            <a:lvl1pPr marL="0" indent="0">
              <a:buNone/>
              <a:defRPr b="1" spc="300">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4571276" y="2158554"/>
            <a:ext cx="2615737" cy="396557"/>
          </a:xfrm>
          <a:prstGeom prst="rect">
            <a:avLst/>
          </a:prstGeom>
        </p:spPr>
        <p:txBody>
          <a:bodyPr lIns="0" rIns="0"/>
          <a:lstStyle>
            <a:lvl1pPr marL="0" indent="0" algn="r">
              <a:buNone/>
              <a:defRPr b="1" spc="300">
                <a:solidFill>
                  <a:schemeClr val="bg1"/>
                </a:solidFill>
                <a:latin typeface="Century Gothic" panose="020B0502020202020204" pitchFamily="34" charset="0"/>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683091" y="4085398"/>
            <a:ext cx="87625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6310754" y="4161047"/>
            <a:ext cx="87625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1812925" y="9524683"/>
            <a:ext cx="4146550" cy="396557"/>
          </a:xfrm>
          <a:prstGeom prst="rect">
            <a:avLst/>
          </a:prstGeom>
        </p:spPr>
        <p:txBody>
          <a:bodyPr anchor="ctr"/>
          <a:lstStyle>
            <a:lvl1pPr marL="0" indent="0" algn="ctr">
              <a:buNone/>
              <a:defRPr sz="1800">
                <a:solidFill>
                  <a:schemeClr val="bg1"/>
                </a:solidFill>
                <a:latin typeface="Century Gothic" panose="020B0502020202020204" pitchFamily="34" charset="0"/>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687631" y="506304"/>
            <a:ext cx="6499382" cy="342900"/>
          </a:xfrm>
          <a:prstGeom prst="rect">
            <a:avLst/>
          </a:prstGeom>
        </p:spPr>
        <p:txBody>
          <a:bodyPr rIns="0"/>
          <a:lstStyle>
            <a:lvl1pPr marL="0" indent="0" algn="r">
              <a:buNone/>
              <a:defRPr sz="1800">
                <a:solidFill>
                  <a:schemeClr val="bg1"/>
                </a:solidFill>
                <a:latin typeface="Century Gothic" panose="020B0502020202020204" pitchFamily="34" charset="0"/>
              </a:defRPr>
            </a:lvl1pPr>
            <a:lvl2pPr marL="388620" indent="0">
              <a:buNone/>
              <a:defRPr sz="1800">
                <a:solidFill>
                  <a:schemeClr val="bg1"/>
                </a:solidFill>
              </a:defRPr>
            </a:lvl2pPr>
            <a:lvl3pPr marL="777240" indent="0">
              <a:buNone/>
              <a:defRPr sz="1400">
                <a:solidFill>
                  <a:schemeClr val="bg1"/>
                </a:solidFill>
              </a:defRPr>
            </a:lvl3pPr>
            <a:lvl4pPr marL="1165860" indent="0">
              <a:buNone/>
              <a:defRPr sz="1200">
                <a:solidFill>
                  <a:schemeClr val="bg1"/>
                </a:solidFill>
              </a:defRPr>
            </a:lvl4pPr>
            <a:lvl5pPr marL="1554480" indent="0">
              <a:buNone/>
              <a:defRPr sz="1200">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687631" y="963487"/>
            <a:ext cx="6499382" cy="792162"/>
          </a:xfrm>
          <a:prstGeom prst="rect">
            <a:avLst/>
          </a:prstGeom>
        </p:spPr>
        <p:txBody>
          <a:bodyPr lIns="0" rIns="0" anchor="ctr"/>
          <a:lstStyle>
            <a:lvl1pPr>
              <a:defRPr lang="en-US" sz="8800" b="1" cap="all" spc="-300" baseline="0">
                <a:solidFill>
                  <a:schemeClr val="bg1"/>
                </a:solidFill>
                <a:ea typeface="+mn-ea"/>
                <a:cs typeface="+mn-cs"/>
              </a:defRPr>
            </a:lvl1pPr>
          </a:lstStyle>
          <a:p>
            <a:pPr marL="0" lvl="0" indent="0">
              <a:spcBef>
                <a:spcPts val="850"/>
              </a:spcBef>
              <a:buFont typeface="Arial" panose="020B0604020202020204" pitchFamily="34" charset="0"/>
            </a:pPr>
            <a:r>
              <a:rPr lang="en-US" dirty="0"/>
              <a:t>Title</a:t>
            </a:r>
          </a:p>
        </p:txBody>
      </p:sp>
      <p:cxnSp>
        <p:nvCxnSpPr>
          <p:cNvPr id="17" name="Straight Connector 16">
            <a:extLst>
              <a:ext uri="{FF2B5EF4-FFF2-40B4-BE49-F238E27FC236}">
                <a16:creationId xmlns:a16="http://schemas.microsoft.com/office/drawing/2014/main" id="{6ECFA83F-F08D-E64E-A6CE-BD0D7043BB56}"/>
              </a:ext>
            </a:extLst>
          </p:cNvPr>
          <p:cNvCxnSpPr>
            <a:cxnSpLocks/>
          </p:cNvCxnSpPr>
          <p:nvPr userDrawn="1"/>
        </p:nvCxnSpPr>
        <p:spPr>
          <a:xfrm flipH="1">
            <a:off x="683091" y="661156"/>
            <a:ext cx="45095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4036F-B8B2-A14C-AD32-DCABB2A7DA5D}"/>
              </a:ext>
            </a:extLst>
          </p:cNvPr>
          <p:cNvCxnSpPr>
            <a:cxnSpLocks/>
          </p:cNvCxnSpPr>
          <p:nvPr userDrawn="1"/>
        </p:nvCxnSpPr>
        <p:spPr>
          <a:xfrm flipH="1">
            <a:off x="683091" y="2014468"/>
            <a:ext cx="640621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90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52">
            <a:extLst>
              <a:ext uri="{FF2B5EF4-FFF2-40B4-BE49-F238E27FC236}">
                <a16:creationId xmlns:a16="http://schemas.microsoft.com/office/drawing/2014/main" id="{91EA9682-4FEE-434B-9BF8-FC7FFE538091}"/>
              </a:ext>
            </a:extLst>
          </p:cNvPr>
          <p:cNvSpPr txBox="1">
            <a:spLocks/>
          </p:cNvSpPr>
          <p:nvPr userDrawn="1"/>
        </p:nvSpPr>
        <p:spPr>
          <a:xfrm>
            <a:off x="292785" y="200234"/>
            <a:ext cx="7136718" cy="1438066"/>
          </a:xfrm>
          <a:prstGeom prst="rect">
            <a:avLst/>
          </a:prstGeom>
        </p:spPr>
        <p:txBody>
          <a:bodyPr anchor="b"/>
          <a:lstStyle>
            <a:lvl1pPr algn="l" defTabSz="777240" rtl="0" eaLnBrk="1" latinLnBrk="0" hangingPunct="1">
              <a:lnSpc>
                <a:spcPct val="90000"/>
              </a:lnSpc>
              <a:spcBef>
                <a:spcPct val="0"/>
              </a:spcBef>
              <a:buNone/>
              <a:defRPr sz="3740" kern="1200">
                <a:solidFill>
                  <a:schemeClr val="tx1"/>
                </a:solidFill>
                <a:latin typeface="+mj-lt"/>
                <a:ea typeface="+mj-ea"/>
                <a:cs typeface="+mj-cs"/>
              </a:defRPr>
            </a:lvl1pPr>
          </a:lstStyle>
          <a:p>
            <a:pPr algn="ctr"/>
            <a:endParaRPr lang="en-US" sz="8800" spc="600" dirty="0">
              <a:solidFill>
                <a:schemeClr val="bg1"/>
              </a:solidFill>
            </a:endParaRPr>
          </a:p>
        </p:txBody>
      </p:sp>
      <p:sp>
        <p:nvSpPr>
          <p:cNvPr id="67" name="Right Triangle 66">
            <a:extLst>
              <a:ext uri="{FF2B5EF4-FFF2-40B4-BE49-F238E27FC236}">
                <a16:creationId xmlns:a16="http://schemas.microsoft.com/office/drawing/2014/main" id="{DA818EFC-2E47-7D41-839D-585E266C6032}"/>
              </a:ext>
            </a:extLst>
          </p:cNvPr>
          <p:cNvSpPr/>
          <p:nvPr userDrawn="1"/>
        </p:nvSpPr>
        <p:spPr>
          <a:xfrm flipH="1">
            <a:off x="5903768" y="8189768"/>
            <a:ext cx="1868632" cy="1868632"/>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ight Triangle 67">
            <a:extLst>
              <a:ext uri="{FF2B5EF4-FFF2-40B4-BE49-F238E27FC236}">
                <a16:creationId xmlns:a16="http://schemas.microsoft.com/office/drawing/2014/main" id="{E34BC314-6499-634E-91F1-15087B08AD89}"/>
              </a:ext>
            </a:extLst>
          </p:cNvPr>
          <p:cNvSpPr/>
          <p:nvPr userDrawn="1"/>
        </p:nvSpPr>
        <p:spPr>
          <a:xfrm flipH="1">
            <a:off x="6495011" y="8763000"/>
            <a:ext cx="1295400" cy="1295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9" name="Right Triangle 68">
            <a:extLst>
              <a:ext uri="{FF2B5EF4-FFF2-40B4-BE49-F238E27FC236}">
                <a16:creationId xmlns:a16="http://schemas.microsoft.com/office/drawing/2014/main" id="{227FDEC3-7C24-6F4E-83BA-BCB735BA295F}"/>
              </a:ext>
            </a:extLst>
          </p:cNvPr>
          <p:cNvSpPr/>
          <p:nvPr userDrawn="1"/>
        </p:nvSpPr>
        <p:spPr>
          <a:xfrm flipH="1">
            <a:off x="7100714" y="9365153"/>
            <a:ext cx="693247" cy="69324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cxnSp>
        <p:nvCxnSpPr>
          <p:cNvPr id="70" name="Straight Connector 69">
            <a:extLst>
              <a:ext uri="{FF2B5EF4-FFF2-40B4-BE49-F238E27FC236}">
                <a16:creationId xmlns:a16="http://schemas.microsoft.com/office/drawing/2014/main" id="{C4F836DB-87CD-6E42-B0AD-B4E69F13E951}"/>
              </a:ext>
            </a:extLst>
          </p:cNvPr>
          <p:cNvCxnSpPr>
            <a:cxnSpLocks/>
          </p:cNvCxnSpPr>
          <p:nvPr userDrawn="1"/>
        </p:nvCxnSpPr>
        <p:spPr>
          <a:xfrm flipH="1">
            <a:off x="683091" y="661156"/>
            <a:ext cx="450951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55D4F07-3C9D-9944-A4B7-C894C240BD95}"/>
              </a:ext>
            </a:extLst>
          </p:cNvPr>
          <p:cNvCxnSpPr>
            <a:cxnSpLocks/>
          </p:cNvCxnSpPr>
          <p:nvPr userDrawn="1"/>
        </p:nvCxnSpPr>
        <p:spPr>
          <a:xfrm flipH="1">
            <a:off x="683091" y="2014468"/>
            <a:ext cx="6406218"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542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D7B05AE-F1D3-F246-917E-3A73DC6FD61B}"/>
              </a:ext>
            </a:extLst>
          </p:cNvPr>
          <p:cNvSpPr>
            <a:spLocks noGrp="1"/>
          </p:cNvSpPr>
          <p:nvPr>
            <p:ph type="body" sz="quarter" idx="10"/>
          </p:nvPr>
        </p:nvSpPr>
        <p:spPr>
          <a:xfrm>
            <a:off x="687631" y="2984500"/>
            <a:ext cx="5083582" cy="1296988"/>
          </a:xfrm>
        </p:spPr>
        <p:txBody>
          <a:bodyPr/>
          <a:lstStyle/>
          <a:p>
            <a:r>
              <a:rPr lang="en-US" b="0" i="0" u="none" strike="noStrike" dirty="0">
                <a:effectLst/>
              </a:rPr>
              <a:t>Have you ever wondered what makes certain movies unforgettable hits, while others fade into obscurity? Our project dives deep into the data behind movie success, analyzing over 10,000 films to uncover the secrets of fame. </a:t>
            </a:r>
          </a:p>
          <a:p>
            <a:endParaRPr lang="en-US" dirty="0"/>
          </a:p>
        </p:txBody>
      </p:sp>
      <p:sp>
        <p:nvSpPr>
          <p:cNvPr id="17" name="Text Placeholder 16">
            <a:extLst>
              <a:ext uri="{FF2B5EF4-FFF2-40B4-BE49-F238E27FC236}">
                <a16:creationId xmlns:a16="http://schemas.microsoft.com/office/drawing/2014/main" id="{8159C9F5-3197-0445-A08E-D2D4FA7B6EEB}"/>
              </a:ext>
            </a:extLst>
          </p:cNvPr>
          <p:cNvSpPr>
            <a:spLocks noGrp="1"/>
          </p:cNvSpPr>
          <p:nvPr>
            <p:ph type="body" sz="quarter" idx="12"/>
          </p:nvPr>
        </p:nvSpPr>
        <p:spPr>
          <a:xfrm>
            <a:off x="687631" y="2544763"/>
            <a:ext cx="4933680" cy="396557"/>
          </a:xfrm>
        </p:spPr>
        <p:txBody>
          <a:bodyPr/>
          <a:lstStyle/>
          <a:p>
            <a:r>
              <a:rPr lang="en-US" dirty="0"/>
              <a:t>WHAT MAKES MOVIES FAMOUS?</a:t>
            </a:r>
          </a:p>
        </p:txBody>
      </p:sp>
      <p:sp>
        <p:nvSpPr>
          <p:cNvPr id="20" name="Title">
            <a:extLst>
              <a:ext uri="{FF2B5EF4-FFF2-40B4-BE49-F238E27FC236}">
                <a16:creationId xmlns:a16="http://schemas.microsoft.com/office/drawing/2014/main" id="{9171DEF7-A61D-CC4C-A663-F3A746DA9307}"/>
              </a:ext>
            </a:extLst>
          </p:cNvPr>
          <p:cNvSpPr>
            <a:spLocks noGrp="1"/>
          </p:cNvSpPr>
          <p:nvPr>
            <p:ph type="body" sz="quarter" idx="15"/>
          </p:nvPr>
        </p:nvSpPr>
        <p:spPr/>
        <p:txBody>
          <a:bodyPr/>
          <a:lstStyle/>
          <a:p>
            <a:r>
              <a:rPr lang="ko-KR" altLang="en-US" dirty="0" err="1"/>
              <a:t>빅데이터처리</a:t>
            </a:r>
            <a:r>
              <a:rPr lang="ko-KR" altLang="en-US" dirty="0"/>
              <a:t> 기말 발표 </a:t>
            </a:r>
            <a:endParaRPr lang="en-US" dirty="0"/>
          </a:p>
        </p:txBody>
      </p:sp>
      <p:sp>
        <p:nvSpPr>
          <p:cNvPr id="4" name="Text Placeholder 3">
            <a:extLst>
              <a:ext uri="{FF2B5EF4-FFF2-40B4-BE49-F238E27FC236}">
                <a16:creationId xmlns:a16="http://schemas.microsoft.com/office/drawing/2014/main" id="{2A3EF717-1FB0-914E-938F-9A05A994C939}"/>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22" name="Title 21">
            <a:extLst>
              <a:ext uri="{FF2B5EF4-FFF2-40B4-BE49-F238E27FC236}">
                <a16:creationId xmlns:a16="http://schemas.microsoft.com/office/drawing/2014/main" id="{63144A03-4F69-4BAE-B210-2CAB9F69C35D}"/>
              </a:ext>
            </a:extLst>
          </p:cNvPr>
          <p:cNvSpPr>
            <a:spLocks noGrp="1"/>
          </p:cNvSpPr>
          <p:nvPr>
            <p:ph type="title"/>
          </p:nvPr>
        </p:nvSpPr>
        <p:spPr/>
        <p:txBody>
          <a:bodyPr/>
          <a:lstStyle/>
          <a:p>
            <a:r>
              <a:rPr lang="en-US" dirty="0"/>
              <a:t>Top </a:t>
            </a:r>
            <a:r>
              <a:rPr lang="en-US" dirty="0" err="1"/>
              <a:t>MovieS</a:t>
            </a:r>
            <a:endParaRPr lang="en-US" dirty="0"/>
          </a:p>
        </p:txBody>
      </p:sp>
    </p:spTree>
    <p:extLst>
      <p:ext uri="{BB962C8B-B14F-4D97-AF65-F5344CB8AC3E}">
        <p14:creationId xmlns:p14="http://schemas.microsoft.com/office/powerpoint/2010/main" val="3934170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898AC-C413-C543-A3CE-512397571748}"/>
              </a:ext>
            </a:extLst>
          </p:cNvPr>
          <p:cNvSpPr>
            <a:spLocks noGrp="1"/>
          </p:cNvSpPr>
          <p:nvPr>
            <p:ph type="body" sz="quarter" idx="12"/>
          </p:nvPr>
        </p:nvSpPr>
        <p:spPr>
          <a:xfrm>
            <a:off x="687631" y="2544763"/>
            <a:ext cx="6333101" cy="792163"/>
          </a:xfrm>
        </p:spPr>
        <p:txBody>
          <a:bodyPr/>
          <a:lstStyle/>
          <a:p>
            <a:pPr algn="l"/>
            <a:r>
              <a:rPr lang="en-US" sz="1100" b="1" i="0" u="none" strike="noStrike" dirty="0">
                <a:effectLst/>
              </a:rPr>
              <a:t>1. Scatter Plot of Budget vs Revenue (with Regression Line)</a:t>
            </a:r>
          </a:p>
          <a:p>
            <a:pPr algn="l">
              <a:buFont typeface="Arial" panose="020B0604020202020204" pitchFamily="34" charset="0"/>
              <a:buChar char="•"/>
            </a:pPr>
            <a:r>
              <a:rPr lang="en-US" sz="1100" b="0" i="0" u="none" strike="noStrike" dirty="0">
                <a:effectLst/>
              </a:rPr>
              <a:t>Since </a:t>
            </a:r>
            <a:r>
              <a:rPr lang="en-US" sz="1100" b="1" i="0" u="none" strike="noStrike" dirty="0">
                <a:effectLst/>
              </a:rPr>
              <a:t>budget</a:t>
            </a:r>
            <a:r>
              <a:rPr lang="en-US" sz="1100" b="0" i="0" u="none" strike="noStrike" dirty="0">
                <a:effectLst/>
              </a:rPr>
              <a:t> and </a:t>
            </a:r>
            <a:r>
              <a:rPr lang="en-US" sz="1100" b="1" i="0" u="none" strike="noStrike" dirty="0">
                <a:effectLst/>
              </a:rPr>
              <a:t>revenue</a:t>
            </a:r>
            <a:r>
              <a:rPr lang="en-US" sz="1100" b="0" i="0" u="none" strike="noStrike" dirty="0">
                <a:effectLst/>
              </a:rPr>
              <a:t> have a strong positive correlation, a scatter plot with a </a:t>
            </a:r>
            <a:r>
              <a:rPr lang="en-US" sz="1100" b="1" i="0" u="none" strike="noStrike" dirty="0">
                <a:effectLst/>
              </a:rPr>
              <a:t>regression line</a:t>
            </a:r>
            <a:r>
              <a:rPr lang="en-US" sz="1100" b="0" i="0" u="none" strike="noStrike" dirty="0">
                <a:effectLst/>
              </a:rPr>
              <a:t> will help visually confirm this trend and illustrate how budget impacts revenue.</a:t>
            </a:r>
          </a:p>
        </p:txBody>
      </p:sp>
      <p:sp>
        <p:nvSpPr>
          <p:cNvPr id="7" name="Text Placeholder 6">
            <a:extLst>
              <a:ext uri="{FF2B5EF4-FFF2-40B4-BE49-F238E27FC236}">
                <a16:creationId xmlns:a16="http://schemas.microsoft.com/office/drawing/2014/main" id="{99B590BE-67D2-FF45-AB93-AC49F40EF4B6}"/>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B1C174B4-9A56-1846-8882-BEE04D940C8E}"/>
              </a:ext>
            </a:extLst>
          </p:cNvPr>
          <p:cNvSpPr>
            <a:spLocks noGrp="1"/>
          </p:cNvSpPr>
          <p:nvPr>
            <p:ph type="title"/>
          </p:nvPr>
        </p:nvSpPr>
        <p:spPr/>
        <p:txBody>
          <a:bodyPr/>
          <a:lstStyle/>
          <a:p>
            <a:r>
              <a:rPr lang="en-US" sz="5400" dirty="0"/>
              <a:t>Data visualization</a:t>
            </a:r>
          </a:p>
        </p:txBody>
      </p:sp>
      <p:pic>
        <p:nvPicPr>
          <p:cNvPr id="3" name="Picture 2">
            <a:extLst>
              <a:ext uri="{FF2B5EF4-FFF2-40B4-BE49-F238E27FC236}">
                <a16:creationId xmlns:a16="http://schemas.microsoft.com/office/drawing/2014/main" id="{DCA1F13A-26C4-3B16-3D42-A00E63FA3E74}"/>
              </a:ext>
            </a:extLst>
          </p:cNvPr>
          <p:cNvPicPr>
            <a:picLocks noChangeAspect="1"/>
          </p:cNvPicPr>
          <p:nvPr/>
        </p:nvPicPr>
        <p:blipFill>
          <a:blip r:embed="rId2"/>
          <a:stretch>
            <a:fillRect/>
          </a:stretch>
        </p:blipFill>
        <p:spPr>
          <a:xfrm>
            <a:off x="359824" y="4832412"/>
            <a:ext cx="7052751" cy="3226052"/>
          </a:xfrm>
          <a:prstGeom prst="rect">
            <a:avLst/>
          </a:prstGeom>
        </p:spPr>
      </p:pic>
      <p:pic>
        <p:nvPicPr>
          <p:cNvPr id="5" name="Picture 4">
            <a:extLst>
              <a:ext uri="{FF2B5EF4-FFF2-40B4-BE49-F238E27FC236}">
                <a16:creationId xmlns:a16="http://schemas.microsoft.com/office/drawing/2014/main" id="{7F6F5C4E-3558-7941-BDD2-355FA9990676}"/>
              </a:ext>
            </a:extLst>
          </p:cNvPr>
          <p:cNvPicPr>
            <a:picLocks noChangeAspect="1"/>
          </p:cNvPicPr>
          <p:nvPr/>
        </p:nvPicPr>
        <p:blipFill>
          <a:blip r:embed="rId3"/>
          <a:stretch>
            <a:fillRect/>
          </a:stretch>
        </p:blipFill>
        <p:spPr>
          <a:xfrm>
            <a:off x="-1" y="3945311"/>
            <a:ext cx="7772400" cy="5329431"/>
          </a:xfrm>
          <a:prstGeom prst="rect">
            <a:avLst/>
          </a:prstGeom>
        </p:spPr>
      </p:pic>
    </p:spTree>
    <p:extLst>
      <p:ext uri="{BB962C8B-B14F-4D97-AF65-F5344CB8AC3E}">
        <p14:creationId xmlns:p14="http://schemas.microsoft.com/office/powerpoint/2010/main" val="385443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898AC-C413-C543-A3CE-512397571748}"/>
              </a:ext>
            </a:extLst>
          </p:cNvPr>
          <p:cNvSpPr>
            <a:spLocks noGrp="1"/>
          </p:cNvSpPr>
          <p:nvPr>
            <p:ph type="body" sz="quarter" idx="12"/>
          </p:nvPr>
        </p:nvSpPr>
        <p:spPr>
          <a:xfrm>
            <a:off x="687631" y="2544763"/>
            <a:ext cx="6333101" cy="792163"/>
          </a:xfrm>
        </p:spPr>
        <p:txBody>
          <a:bodyPr/>
          <a:lstStyle/>
          <a:p>
            <a:pPr algn="l"/>
            <a:r>
              <a:rPr lang="en-US" sz="1000" b="1" i="0" u="none" strike="noStrike" dirty="0">
                <a:effectLst/>
              </a:rPr>
              <a:t>2. Bar Plot: Average Vote Count for Different Budget Categories</a:t>
            </a:r>
          </a:p>
          <a:p>
            <a:pPr algn="l">
              <a:buFont typeface="Arial" panose="020B0604020202020204" pitchFamily="34" charset="0"/>
              <a:buChar char="•"/>
            </a:pPr>
            <a:r>
              <a:rPr lang="en-US" sz="1000" b="0" i="0" u="none" strike="noStrike" dirty="0">
                <a:effectLst/>
              </a:rPr>
              <a:t>Since </a:t>
            </a:r>
            <a:r>
              <a:rPr lang="en-US" sz="1000" b="1" i="0" u="none" strike="noStrike" dirty="0">
                <a:effectLst/>
              </a:rPr>
              <a:t>budget</a:t>
            </a:r>
            <a:r>
              <a:rPr lang="en-US" sz="1000" b="0" i="0" u="none" strike="noStrike" dirty="0">
                <a:effectLst/>
              </a:rPr>
              <a:t> and </a:t>
            </a:r>
            <a:r>
              <a:rPr lang="en-US" sz="1000" b="1" i="0" u="none" strike="noStrike" dirty="0">
                <a:effectLst/>
              </a:rPr>
              <a:t>vote count</a:t>
            </a:r>
            <a:r>
              <a:rPr lang="en-US" sz="1000" b="0" i="0" u="none" strike="noStrike" dirty="0">
                <a:effectLst/>
              </a:rPr>
              <a:t> also have a positive correlation (0.53), let’s categorize movies based on </a:t>
            </a:r>
            <a:r>
              <a:rPr lang="en-US" sz="1000" b="1" i="0" u="none" strike="noStrike" dirty="0">
                <a:effectLst/>
              </a:rPr>
              <a:t>budget ranges</a:t>
            </a:r>
            <a:r>
              <a:rPr lang="en-US" sz="1000" b="0" i="0" u="none" strike="noStrike" dirty="0">
                <a:effectLst/>
              </a:rPr>
              <a:t> (e.g., low, medium, high) and visualize the </a:t>
            </a:r>
            <a:r>
              <a:rPr lang="en-US" sz="1000" b="1" i="0" u="none" strike="noStrike" dirty="0">
                <a:effectLst/>
              </a:rPr>
              <a:t>average vote count</a:t>
            </a:r>
            <a:r>
              <a:rPr lang="en-US" sz="1000" b="0" i="0" u="none" strike="noStrike" dirty="0">
                <a:effectLst/>
              </a:rPr>
              <a:t> for each category.</a:t>
            </a:r>
          </a:p>
        </p:txBody>
      </p:sp>
      <p:sp>
        <p:nvSpPr>
          <p:cNvPr id="7" name="Text Placeholder 6">
            <a:extLst>
              <a:ext uri="{FF2B5EF4-FFF2-40B4-BE49-F238E27FC236}">
                <a16:creationId xmlns:a16="http://schemas.microsoft.com/office/drawing/2014/main" id="{99B590BE-67D2-FF45-AB93-AC49F40EF4B6}"/>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B1C174B4-9A56-1846-8882-BEE04D940C8E}"/>
              </a:ext>
            </a:extLst>
          </p:cNvPr>
          <p:cNvSpPr>
            <a:spLocks noGrp="1"/>
          </p:cNvSpPr>
          <p:nvPr>
            <p:ph type="title"/>
          </p:nvPr>
        </p:nvSpPr>
        <p:spPr/>
        <p:txBody>
          <a:bodyPr/>
          <a:lstStyle/>
          <a:p>
            <a:r>
              <a:rPr lang="en-US" sz="5400" dirty="0"/>
              <a:t>Data visualization</a:t>
            </a:r>
          </a:p>
        </p:txBody>
      </p:sp>
      <p:pic>
        <p:nvPicPr>
          <p:cNvPr id="2" name="Picture 1">
            <a:extLst>
              <a:ext uri="{FF2B5EF4-FFF2-40B4-BE49-F238E27FC236}">
                <a16:creationId xmlns:a16="http://schemas.microsoft.com/office/drawing/2014/main" id="{18BA60A3-8DF6-7746-6D49-BEFBBF046717}"/>
              </a:ext>
            </a:extLst>
          </p:cNvPr>
          <p:cNvPicPr>
            <a:picLocks noChangeAspect="1"/>
          </p:cNvPicPr>
          <p:nvPr/>
        </p:nvPicPr>
        <p:blipFill>
          <a:blip r:embed="rId2"/>
          <a:stretch>
            <a:fillRect/>
          </a:stretch>
        </p:blipFill>
        <p:spPr>
          <a:xfrm>
            <a:off x="-32019" y="3884436"/>
            <a:ext cx="7772400" cy="4752604"/>
          </a:xfrm>
          <a:prstGeom prst="rect">
            <a:avLst/>
          </a:prstGeom>
        </p:spPr>
      </p:pic>
    </p:spTree>
    <p:extLst>
      <p:ext uri="{BB962C8B-B14F-4D97-AF65-F5344CB8AC3E}">
        <p14:creationId xmlns:p14="http://schemas.microsoft.com/office/powerpoint/2010/main" val="70043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898AC-C413-C543-A3CE-512397571748}"/>
              </a:ext>
            </a:extLst>
          </p:cNvPr>
          <p:cNvSpPr>
            <a:spLocks noGrp="1"/>
          </p:cNvSpPr>
          <p:nvPr>
            <p:ph type="body" sz="quarter" idx="12"/>
          </p:nvPr>
        </p:nvSpPr>
        <p:spPr>
          <a:xfrm>
            <a:off x="687631" y="2544763"/>
            <a:ext cx="6333101" cy="792163"/>
          </a:xfrm>
        </p:spPr>
        <p:txBody>
          <a:bodyPr/>
          <a:lstStyle/>
          <a:p>
            <a:pPr algn="l"/>
            <a:r>
              <a:rPr lang="en-US" sz="1000" b="1" i="0" u="none" strike="noStrike" dirty="0">
                <a:effectLst/>
              </a:rPr>
              <a:t>3. Scatter Plot: Popularity vs Vote Count</a:t>
            </a:r>
          </a:p>
          <a:p>
            <a:pPr algn="l">
              <a:buFont typeface="Arial" panose="020B0604020202020204" pitchFamily="34" charset="0"/>
              <a:buChar char="•"/>
            </a:pPr>
            <a:r>
              <a:rPr lang="en-US" sz="1000" b="0" i="0" u="none" strike="noStrike" dirty="0">
                <a:effectLst/>
              </a:rPr>
              <a:t>There is a moderate correlation (</a:t>
            </a:r>
            <a:r>
              <a:rPr lang="en-US" sz="1000" b="1" i="0" u="none" strike="noStrike" dirty="0">
                <a:effectLst/>
              </a:rPr>
              <a:t>0.15</a:t>
            </a:r>
            <a:r>
              <a:rPr lang="en-US" sz="1000" b="0" i="0" u="none" strike="noStrike" dirty="0">
                <a:effectLst/>
              </a:rPr>
              <a:t>) between </a:t>
            </a:r>
            <a:r>
              <a:rPr lang="en-US" sz="1000" b="1" i="0" u="none" strike="noStrike" dirty="0">
                <a:effectLst/>
              </a:rPr>
              <a:t>popularity</a:t>
            </a:r>
            <a:r>
              <a:rPr lang="en-US" sz="1000" b="0" i="0" u="none" strike="noStrike" dirty="0">
                <a:effectLst/>
              </a:rPr>
              <a:t> and </a:t>
            </a:r>
            <a:r>
              <a:rPr lang="en-US" sz="1000" b="1" i="0" u="none" strike="noStrike" dirty="0">
                <a:effectLst/>
              </a:rPr>
              <a:t>vote count</a:t>
            </a:r>
            <a:r>
              <a:rPr lang="en-US" sz="1000" b="0" i="0" u="none" strike="noStrike" dirty="0">
                <a:effectLst/>
              </a:rPr>
              <a:t>. Let’s explore whether movies with higher popularity scores also attract more votes.</a:t>
            </a:r>
          </a:p>
        </p:txBody>
      </p:sp>
      <p:sp>
        <p:nvSpPr>
          <p:cNvPr id="7" name="Text Placeholder 6">
            <a:extLst>
              <a:ext uri="{FF2B5EF4-FFF2-40B4-BE49-F238E27FC236}">
                <a16:creationId xmlns:a16="http://schemas.microsoft.com/office/drawing/2014/main" id="{99B590BE-67D2-FF45-AB93-AC49F40EF4B6}"/>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B1C174B4-9A56-1846-8882-BEE04D940C8E}"/>
              </a:ext>
            </a:extLst>
          </p:cNvPr>
          <p:cNvSpPr>
            <a:spLocks noGrp="1"/>
          </p:cNvSpPr>
          <p:nvPr>
            <p:ph type="title"/>
          </p:nvPr>
        </p:nvSpPr>
        <p:spPr/>
        <p:txBody>
          <a:bodyPr/>
          <a:lstStyle/>
          <a:p>
            <a:r>
              <a:rPr lang="en-US" sz="5400" dirty="0"/>
              <a:t>Data visualization</a:t>
            </a:r>
          </a:p>
        </p:txBody>
      </p:sp>
      <p:pic>
        <p:nvPicPr>
          <p:cNvPr id="3" name="Picture 2">
            <a:extLst>
              <a:ext uri="{FF2B5EF4-FFF2-40B4-BE49-F238E27FC236}">
                <a16:creationId xmlns:a16="http://schemas.microsoft.com/office/drawing/2014/main" id="{0C2B227C-D916-62ED-7941-E780A6A5AB62}"/>
              </a:ext>
            </a:extLst>
          </p:cNvPr>
          <p:cNvPicPr>
            <a:picLocks noChangeAspect="1"/>
          </p:cNvPicPr>
          <p:nvPr/>
        </p:nvPicPr>
        <p:blipFill>
          <a:blip r:embed="rId2"/>
          <a:stretch>
            <a:fillRect/>
          </a:stretch>
        </p:blipFill>
        <p:spPr>
          <a:xfrm>
            <a:off x="51122" y="3744785"/>
            <a:ext cx="7772400" cy="5350128"/>
          </a:xfrm>
          <a:prstGeom prst="rect">
            <a:avLst/>
          </a:prstGeom>
        </p:spPr>
      </p:pic>
    </p:spTree>
    <p:extLst>
      <p:ext uri="{BB962C8B-B14F-4D97-AF65-F5344CB8AC3E}">
        <p14:creationId xmlns:p14="http://schemas.microsoft.com/office/powerpoint/2010/main" val="323939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898AC-C413-C543-A3CE-512397571748}"/>
              </a:ext>
            </a:extLst>
          </p:cNvPr>
          <p:cNvSpPr>
            <a:spLocks noGrp="1"/>
          </p:cNvSpPr>
          <p:nvPr>
            <p:ph type="body" sz="quarter" idx="12"/>
          </p:nvPr>
        </p:nvSpPr>
        <p:spPr>
          <a:xfrm>
            <a:off x="687631" y="2544763"/>
            <a:ext cx="6333101" cy="792163"/>
          </a:xfrm>
        </p:spPr>
        <p:txBody>
          <a:bodyPr/>
          <a:lstStyle/>
          <a:p>
            <a:pPr algn="l"/>
            <a:r>
              <a:rPr lang="en-US" sz="800" b="1" i="0" u="none" strike="noStrike" dirty="0">
                <a:effectLst/>
              </a:rPr>
              <a:t>4. Heatmap of Genre Popularity Among Famous Movies</a:t>
            </a:r>
          </a:p>
          <a:p>
            <a:pPr algn="l">
              <a:buFont typeface="Arial" panose="020B0604020202020204" pitchFamily="34" charset="0"/>
              <a:buChar char="•"/>
            </a:pPr>
            <a:r>
              <a:rPr lang="en-US" sz="800" b="0" i="0" u="none" strike="noStrike" dirty="0">
                <a:effectLst/>
              </a:rPr>
              <a:t>Since 'genres' have been converted, let’s create a </a:t>
            </a:r>
            <a:r>
              <a:rPr lang="en-US" sz="800" b="1" i="0" u="none" strike="noStrike" dirty="0">
                <a:effectLst/>
              </a:rPr>
              <a:t>heatmap</a:t>
            </a:r>
            <a:r>
              <a:rPr lang="en-US" sz="800" b="0" i="0" u="none" strike="noStrike" dirty="0">
                <a:effectLst/>
              </a:rPr>
              <a:t> that shows which genres are most prevalent among </a:t>
            </a:r>
            <a:r>
              <a:rPr lang="en-US" sz="800" b="1" i="0" u="none" strike="noStrike" dirty="0">
                <a:effectLst/>
              </a:rPr>
              <a:t>famous movies</a:t>
            </a:r>
            <a:r>
              <a:rPr lang="en-US" sz="800" b="0" i="0" u="none" strike="noStrike" dirty="0">
                <a:effectLst/>
              </a:rPr>
              <a:t>. This visualization helps in understanding which genres have a higher likelihood of being popular and receiving a higher budget.</a:t>
            </a:r>
          </a:p>
        </p:txBody>
      </p:sp>
      <p:sp>
        <p:nvSpPr>
          <p:cNvPr id="7" name="Text Placeholder 6">
            <a:extLst>
              <a:ext uri="{FF2B5EF4-FFF2-40B4-BE49-F238E27FC236}">
                <a16:creationId xmlns:a16="http://schemas.microsoft.com/office/drawing/2014/main" id="{99B590BE-67D2-FF45-AB93-AC49F40EF4B6}"/>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B1C174B4-9A56-1846-8882-BEE04D940C8E}"/>
              </a:ext>
            </a:extLst>
          </p:cNvPr>
          <p:cNvSpPr>
            <a:spLocks noGrp="1"/>
          </p:cNvSpPr>
          <p:nvPr>
            <p:ph type="title"/>
          </p:nvPr>
        </p:nvSpPr>
        <p:spPr/>
        <p:txBody>
          <a:bodyPr/>
          <a:lstStyle/>
          <a:p>
            <a:r>
              <a:rPr lang="en-US" sz="5400" dirty="0"/>
              <a:t>Data visualization</a:t>
            </a:r>
          </a:p>
        </p:txBody>
      </p:sp>
      <p:pic>
        <p:nvPicPr>
          <p:cNvPr id="2" name="Picture 1">
            <a:extLst>
              <a:ext uri="{FF2B5EF4-FFF2-40B4-BE49-F238E27FC236}">
                <a16:creationId xmlns:a16="http://schemas.microsoft.com/office/drawing/2014/main" id="{F23621A0-5673-62C7-71F8-3A572158F9CD}"/>
              </a:ext>
            </a:extLst>
          </p:cNvPr>
          <p:cNvPicPr>
            <a:picLocks noChangeAspect="1"/>
          </p:cNvPicPr>
          <p:nvPr/>
        </p:nvPicPr>
        <p:blipFill>
          <a:blip r:embed="rId2"/>
          <a:stretch>
            <a:fillRect/>
          </a:stretch>
        </p:blipFill>
        <p:spPr>
          <a:xfrm>
            <a:off x="-32019" y="3877483"/>
            <a:ext cx="7772400" cy="5217430"/>
          </a:xfrm>
          <a:prstGeom prst="rect">
            <a:avLst/>
          </a:prstGeom>
        </p:spPr>
      </p:pic>
    </p:spTree>
    <p:extLst>
      <p:ext uri="{BB962C8B-B14F-4D97-AF65-F5344CB8AC3E}">
        <p14:creationId xmlns:p14="http://schemas.microsoft.com/office/powerpoint/2010/main" val="5931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898AC-C413-C543-A3CE-512397571748}"/>
              </a:ext>
            </a:extLst>
          </p:cNvPr>
          <p:cNvSpPr>
            <a:spLocks noGrp="1"/>
          </p:cNvSpPr>
          <p:nvPr>
            <p:ph type="body" sz="quarter" idx="12"/>
          </p:nvPr>
        </p:nvSpPr>
        <p:spPr>
          <a:xfrm>
            <a:off x="687631" y="2544763"/>
            <a:ext cx="6333101" cy="792163"/>
          </a:xfrm>
        </p:spPr>
        <p:txBody>
          <a:bodyPr/>
          <a:lstStyle/>
          <a:p>
            <a:pPr algn="l"/>
            <a:r>
              <a:rPr lang="en-US" sz="800" b="1" i="0" u="none" strike="noStrike" dirty="0">
                <a:effectLst/>
              </a:rPr>
              <a:t>5. Box Plot: Budget and Revenue Distribution by Genre</a:t>
            </a:r>
          </a:p>
          <a:p>
            <a:pPr algn="l">
              <a:buFont typeface="Arial" panose="020B0604020202020204" pitchFamily="34" charset="0"/>
              <a:buChar char="•"/>
            </a:pPr>
            <a:r>
              <a:rPr lang="en-US" sz="800" b="0" i="0" u="none" strike="noStrike" dirty="0">
                <a:effectLst/>
              </a:rPr>
              <a:t>We can create a </a:t>
            </a:r>
            <a:r>
              <a:rPr lang="en-US" sz="800" b="1" i="0" u="none" strike="noStrike" dirty="0">
                <a:effectLst/>
              </a:rPr>
              <a:t>box plot</a:t>
            </a:r>
            <a:r>
              <a:rPr lang="en-US" sz="800" b="0" i="0" u="none" strike="noStrike" dirty="0">
                <a:effectLst/>
              </a:rPr>
              <a:t> to visualize the </a:t>
            </a:r>
            <a:r>
              <a:rPr lang="en-US" sz="800" b="1" i="0" u="none" strike="noStrike" dirty="0">
                <a:effectLst/>
              </a:rPr>
              <a:t>distribution of budget and revenue</a:t>
            </a:r>
            <a:r>
              <a:rPr lang="en-US" sz="800" b="0" i="0" u="none" strike="noStrike" dirty="0">
                <a:effectLst/>
              </a:rPr>
              <a:t> for different genres. This will help determine if certain genres consistently receive higher budgets or generate more revenue.</a:t>
            </a:r>
          </a:p>
        </p:txBody>
      </p:sp>
      <p:sp>
        <p:nvSpPr>
          <p:cNvPr id="7" name="Text Placeholder 6">
            <a:extLst>
              <a:ext uri="{FF2B5EF4-FFF2-40B4-BE49-F238E27FC236}">
                <a16:creationId xmlns:a16="http://schemas.microsoft.com/office/drawing/2014/main" id="{99B590BE-67D2-FF45-AB93-AC49F40EF4B6}"/>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B1C174B4-9A56-1846-8882-BEE04D940C8E}"/>
              </a:ext>
            </a:extLst>
          </p:cNvPr>
          <p:cNvSpPr>
            <a:spLocks noGrp="1"/>
          </p:cNvSpPr>
          <p:nvPr>
            <p:ph type="title"/>
          </p:nvPr>
        </p:nvSpPr>
        <p:spPr/>
        <p:txBody>
          <a:bodyPr/>
          <a:lstStyle/>
          <a:p>
            <a:r>
              <a:rPr lang="en-US" sz="5400" dirty="0"/>
              <a:t>Data visualization</a:t>
            </a:r>
          </a:p>
        </p:txBody>
      </p:sp>
      <p:pic>
        <p:nvPicPr>
          <p:cNvPr id="2" name="Picture 1">
            <a:extLst>
              <a:ext uri="{FF2B5EF4-FFF2-40B4-BE49-F238E27FC236}">
                <a16:creationId xmlns:a16="http://schemas.microsoft.com/office/drawing/2014/main" id="{FBFC00C5-B3B4-DD38-911E-3F868C694C20}"/>
              </a:ext>
            </a:extLst>
          </p:cNvPr>
          <p:cNvPicPr>
            <a:picLocks noChangeAspect="1"/>
          </p:cNvPicPr>
          <p:nvPr/>
        </p:nvPicPr>
        <p:blipFill>
          <a:blip r:embed="rId2"/>
          <a:stretch>
            <a:fillRect/>
          </a:stretch>
        </p:blipFill>
        <p:spPr>
          <a:xfrm>
            <a:off x="428023" y="5401082"/>
            <a:ext cx="6758990" cy="4353862"/>
          </a:xfrm>
          <a:prstGeom prst="rect">
            <a:avLst/>
          </a:prstGeom>
        </p:spPr>
      </p:pic>
      <p:pic>
        <p:nvPicPr>
          <p:cNvPr id="5" name="Picture 4">
            <a:extLst>
              <a:ext uri="{FF2B5EF4-FFF2-40B4-BE49-F238E27FC236}">
                <a16:creationId xmlns:a16="http://schemas.microsoft.com/office/drawing/2014/main" id="{E20699D3-0850-1D23-EF76-AF6F9C5AA919}"/>
              </a:ext>
            </a:extLst>
          </p:cNvPr>
          <p:cNvPicPr>
            <a:picLocks noChangeAspect="1"/>
          </p:cNvPicPr>
          <p:nvPr/>
        </p:nvPicPr>
        <p:blipFill>
          <a:blip r:embed="rId3"/>
          <a:stretch>
            <a:fillRect/>
          </a:stretch>
        </p:blipFill>
        <p:spPr>
          <a:xfrm>
            <a:off x="434379" y="963487"/>
            <a:ext cx="6752634" cy="4339421"/>
          </a:xfrm>
          <a:prstGeom prst="rect">
            <a:avLst/>
          </a:prstGeom>
        </p:spPr>
      </p:pic>
    </p:spTree>
    <p:extLst>
      <p:ext uri="{BB962C8B-B14F-4D97-AF65-F5344CB8AC3E}">
        <p14:creationId xmlns:p14="http://schemas.microsoft.com/office/powerpoint/2010/main" val="51898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80B8A2-89A7-4B47-B1B6-6AE513CBD0BD}"/>
              </a:ext>
            </a:extLst>
          </p:cNvPr>
          <p:cNvSpPr>
            <a:spLocks noGrp="1"/>
          </p:cNvSpPr>
          <p:nvPr>
            <p:ph type="body" sz="quarter" idx="10"/>
          </p:nvPr>
        </p:nvSpPr>
        <p:spPr>
          <a:xfrm>
            <a:off x="687631" y="2984499"/>
            <a:ext cx="6530378" cy="5687658"/>
          </a:xfrm>
        </p:spPr>
        <p:txBody>
          <a:bodyPr/>
          <a:lstStyle/>
          <a:p>
            <a:r>
              <a:rPr lang="en-US" dirty="0"/>
              <a:t>High budgets, strong marketing campaigns, and genres like Drama, Action, and Adventure are key contributors to movie success.</a:t>
            </a:r>
          </a:p>
          <a:p>
            <a:r>
              <a:rPr lang="en-US" b="1" dirty="0">
                <a:solidFill>
                  <a:srgbClr val="FED52F"/>
                </a:solidFill>
              </a:rPr>
              <a:t>Which genres are most common among successful movies?</a:t>
            </a:r>
            <a:endParaRPr lang="en-US" dirty="0">
              <a:solidFill>
                <a:srgbClr val="FED52F"/>
              </a:solidFill>
            </a:endParaRPr>
          </a:p>
          <a:p>
            <a:r>
              <a:rPr lang="en-US" dirty="0"/>
              <a:t>Among the famous movies analyzed, Action, Drama, and Comedy were the most frequently successful genres.</a:t>
            </a:r>
          </a:p>
          <a:p>
            <a:r>
              <a:rPr lang="en-US" b="1" dirty="0">
                <a:solidFill>
                  <a:srgbClr val="FED52F"/>
                </a:solidFill>
              </a:rPr>
              <a:t>How do budget and revenue relate to success?</a:t>
            </a:r>
            <a:endParaRPr lang="en-US" dirty="0">
              <a:solidFill>
                <a:srgbClr val="FED52F"/>
              </a:solidFill>
            </a:endParaRPr>
          </a:p>
          <a:p>
            <a:r>
              <a:rPr lang="en-US" dirty="0"/>
              <a:t>Movies with higher budgets are more likely to have higher revenues, indicating a direct relationship between production investment and financial success.</a:t>
            </a:r>
          </a:p>
          <a:p>
            <a:r>
              <a:rPr lang="en-US" b="1" dirty="0">
                <a:solidFill>
                  <a:srgbClr val="FED52F"/>
                </a:solidFill>
              </a:rPr>
              <a:t>What audience engagement metrics are most important?</a:t>
            </a:r>
            <a:endParaRPr lang="en-US" dirty="0">
              <a:solidFill>
                <a:srgbClr val="FED52F"/>
              </a:solidFill>
            </a:endParaRPr>
          </a:p>
          <a:p>
            <a:r>
              <a:rPr lang="en-US" dirty="0"/>
              <a:t>Popularity and vote count are strong indicators of movie success, with "famous" movies generally having significantly higher audience engagement compared to average films.</a:t>
            </a:r>
          </a:p>
          <a:p>
            <a:r>
              <a:rPr lang="en-US" b="1" dirty="0">
                <a:solidFill>
                  <a:srgbClr val="FED52F"/>
                </a:solidFill>
              </a:rPr>
              <a:t>How does the financial pattern differ by genre?</a:t>
            </a:r>
            <a:endParaRPr lang="en-US" dirty="0">
              <a:solidFill>
                <a:srgbClr val="FED52F"/>
              </a:solidFill>
            </a:endParaRPr>
          </a:p>
          <a:p>
            <a:r>
              <a:rPr lang="en-US" dirty="0"/>
              <a:t>Genres such as Adventure and Science Fiction tend to have higher budgets and revenues, while Drama and Comedy often show more variation in financial returns.</a:t>
            </a:r>
          </a:p>
        </p:txBody>
      </p:sp>
      <p:sp>
        <p:nvSpPr>
          <p:cNvPr id="4" name="Text Placeholder 3">
            <a:extLst>
              <a:ext uri="{FF2B5EF4-FFF2-40B4-BE49-F238E27FC236}">
                <a16:creationId xmlns:a16="http://schemas.microsoft.com/office/drawing/2014/main" id="{E153B7F6-A072-F440-9744-CF36C6F3AAB9}"/>
              </a:ext>
            </a:extLst>
          </p:cNvPr>
          <p:cNvSpPr>
            <a:spLocks noGrp="1"/>
          </p:cNvSpPr>
          <p:nvPr>
            <p:ph type="body" sz="quarter" idx="12"/>
          </p:nvPr>
        </p:nvSpPr>
        <p:spPr>
          <a:xfrm>
            <a:off x="621011" y="2211618"/>
            <a:ext cx="6530378" cy="396557"/>
          </a:xfrm>
        </p:spPr>
        <p:txBody>
          <a:bodyPr/>
          <a:lstStyle/>
          <a:p>
            <a:r>
              <a:rPr lang="en-US" sz="2400" b="1" dirty="0"/>
              <a:t>Which movie attributes contribute most to success?</a:t>
            </a:r>
            <a:endParaRPr lang="en-US" sz="2400" dirty="0"/>
          </a:p>
          <a:p>
            <a:endParaRPr lang="en-US" dirty="0"/>
          </a:p>
        </p:txBody>
      </p:sp>
      <p:sp>
        <p:nvSpPr>
          <p:cNvPr id="6" name="Text Placeholder 5">
            <a:extLst>
              <a:ext uri="{FF2B5EF4-FFF2-40B4-BE49-F238E27FC236}">
                <a16:creationId xmlns:a16="http://schemas.microsoft.com/office/drawing/2014/main" id="{FC50AA9E-8736-7046-B34C-EE91E892ABE6}"/>
              </a:ext>
            </a:extLst>
          </p:cNvPr>
          <p:cNvSpPr>
            <a:spLocks noGrp="1"/>
          </p:cNvSpPr>
          <p:nvPr>
            <p:ph type="body" sz="quarter" idx="15"/>
          </p:nvPr>
        </p:nvSpPr>
        <p:spPr/>
        <p:txBody>
          <a:bodyPr/>
          <a:lstStyle/>
          <a:p>
            <a:r>
              <a:rPr lang="en-US" dirty="0"/>
              <a:t>THANK YOU</a:t>
            </a:r>
          </a:p>
        </p:txBody>
      </p:sp>
      <p:sp>
        <p:nvSpPr>
          <p:cNvPr id="7" name="Text Placeholder 6">
            <a:extLst>
              <a:ext uri="{FF2B5EF4-FFF2-40B4-BE49-F238E27FC236}">
                <a16:creationId xmlns:a16="http://schemas.microsoft.com/office/drawing/2014/main" id="{53DB799C-D020-A24F-84A8-14D813FD91BB}"/>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a:p>
            <a:r>
              <a:rPr lang="en-US" dirty="0"/>
              <a:t>]</a:t>
            </a:r>
          </a:p>
        </p:txBody>
      </p:sp>
      <p:sp>
        <p:nvSpPr>
          <p:cNvPr id="8" name="Title 7">
            <a:extLst>
              <a:ext uri="{FF2B5EF4-FFF2-40B4-BE49-F238E27FC236}">
                <a16:creationId xmlns:a16="http://schemas.microsoft.com/office/drawing/2014/main" id="{B7361972-9B59-0343-BF16-C27A91621E25}"/>
              </a:ext>
            </a:extLst>
          </p:cNvPr>
          <p:cNvSpPr>
            <a:spLocks noGrp="1"/>
          </p:cNvSpPr>
          <p:nvPr>
            <p:ph type="title"/>
          </p:nvPr>
        </p:nvSpPr>
        <p:spPr>
          <a:xfrm>
            <a:off x="718627" y="963487"/>
            <a:ext cx="6499382" cy="792162"/>
          </a:xfrm>
        </p:spPr>
        <p:txBody>
          <a:bodyPr/>
          <a:lstStyle/>
          <a:p>
            <a:r>
              <a:rPr lang="en-US" dirty="0"/>
              <a:t>conclusion</a:t>
            </a:r>
          </a:p>
        </p:txBody>
      </p:sp>
    </p:spTree>
    <p:extLst>
      <p:ext uri="{BB962C8B-B14F-4D97-AF65-F5344CB8AC3E}">
        <p14:creationId xmlns:p14="http://schemas.microsoft.com/office/powerpoint/2010/main" val="1629572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9171DEF7-A61D-CC4C-A663-F3A746DA9307}"/>
              </a:ext>
            </a:extLst>
          </p:cNvPr>
          <p:cNvSpPr>
            <a:spLocks noGrp="1"/>
          </p:cNvSpPr>
          <p:nvPr>
            <p:ph type="body" sz="quarter" idx="15"/>
          </p:nvPr>
        </p:nvSpPr>
        <p:spPr/>
        <p:txBody>
          <a:bodyPr/>
          <a:lstStyle/>
          <a:p>
            <a:r>
              <a:rPr lang="en-US" dirty="0"/>
              <a:t>MOVIES</a:t>
            </a:r>
          </a:p>
        </p:txBody>
      </p:sp>
      <p:sp>
        <p:nvSpPr>
          <p:cNvPr id="4" name="Text Placeholder 3">
            <a:extLst>
              <a:ext uri="{FF2B5EF4-FFF2-40B4-BE49-F238E27FC236}">
                <a16:creationId xmlns:a16="http://schemas.microsoft.com/office/drawing/2014/main" id="{2A3EF717-1FB0-914E-938F-9A05A994C939}"/>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22" name="Title 21">
            <a:extLst>
              <a:ext uri="{FF2B5EF4-FFF2-40B4-BE49-F238E27FC236}">
                <a16:creationId xmlns:a16="http://schemas.microsoft.com/office/drawing/2014/main" id="{63144A03-4F69-4BAE-B210-2CAB9F69C35D}"/>
              </a:ext>
            </a:extLst>
          </p:cNvPr>
          <p:cNvSpPr>
            <a:spLocks noGrp="1"/>
          </p:cNvSpPr>
          <p:nvPr>
            <p:ph type="title"/>
          </p:nvPr>
        </p:nvSpPr>
        <p:spPr>
          <a:xfrm>
            <a:off x="687631" y="963487"/>
            <a:ext cx="6499382" cy="792162"/>
          </a:xfrm>
        </p:spPr>
        <p:txBody>
          <a:bodyPr/>
          <a:lstStyle/>
          <a:p>
            <a:r>
              <a:rPr lang="en-US" dirty="0">
                <a:solidFill>
                  <a:schemeClr val="accent6"/>
                </a:solidFill>
              </a:rPr>
              <a:t>Contents</a:t>
            </a:r>
          </a:p>
        </p:txBody>
      </p:sp>
      <p:sp>
        <p:nvSpPr>
          <p:cNvPr id="7" name="Text Placeholder 16">
            <a:extLst>
              <a:ext uri="{FF2B5EF4-FFF2-40B4-BE49-F238E27FC236}">
                <a16:creationId xmlns:a16="http://schemas.microsoft.com/office/drawing/2014/main" id="{C8B61138-6DC3-4B96-4F52-7FBE73793474}"/>
              </a:ext>
            </a:extLst>
          </p:cNvPr>
          <p:cNvSpPr txBox="1">
            <a:spLocks/>
          </p:cNvSpPr>
          <p:nvPr/>
        </p:nvSpPr>
        <p:spPr>
          <a:xfrm>
            <a:off x="444927" y="2351435"/>
            <a:ext cx="3434664" cy="396557"/>
          </a:xfrm>
          <a:prstGeom prst="rect">
            <a:avLst/>
          </a:prstGeom>
        </p:spPr>
        <p:txBody>
          <a:bodyPr lIns="0" rIns="0"/>
          <a:lstStyle>
            <a:lvl1pPr marL="0" indent="0" algn="l" defTabSz="777240" rtl="0" eaLnBrk="1" latinLnBrk="0" hangingPunct="1">
              <a:lnSpc>
                <a:spcPct val="90000"/>
              </a:lnSpc>
              <a:spcBef>
                <a:spcPts val="850"/>
              </a:spcBef>
              <a:buFont typeface="Arial" panose="020B0604020202020204" pitchFamily="34" charset="0"/>
              <a:buNone/>
              <a:defRPr sz="2380" kern="1200">
                <a:solidFill>
                  <a:schemeClr val="accent6"/>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accent6"/>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accent6"/>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t>Step1- Data Collection</a:t>
            </a:r>
          </a:p>
        </p:txBody>
      </p:sp>
      <p:sp>
        <p:nvSpPr>
          <p:cNvPr id="9" name="Text Placeholder 16">
            <a:extLst>
              <a:ext uri="{FF2B5EF4-FFF2-40B4-BE49-F238E27FC236}">
                <a16:creationId xmlns:a16="http://schemas.microsoft.com/office/drawing/2014/main" id="{92ABF640-742B-0BCE-57DF-75F41ABA94B2}"/>
              </a:ext>
            </a:extLst>
          </p:cNvPr>
          <p:cNvSpPr txBox="1">
            <a:spLocks/>
          </p:cNvSpPr>
          <p:nvPr/>
        </p:nvSpPr>
        <p:spPr>
          <a:xfrm>
            <a:off x="444927" y="2743992"/>
            <a:ext cx="3434664" cy="396557"/>
          </a:xfrm>
          <a:prstGeom prst="rect">
            <a:avLst/>
          </a:prstGeom>
        </p:spPr>
        <p:txBody>
          <a:bodyPr lIns="0" rIns="0"/>
          <a:lstStyle>
            <a:lvl1pPr marL="0" indent="0" algn="l" defTabSz="777240" rtl="0" eaLnBrk="1" latinLnBrk="0" hangingPunct="1">
              <a:lnSpc>
                <a:spcPct val="90000"/>
              </a:lnSpc>
              <a:spcBef>
                <a:spcPts val="850"/>
              </a:spcBef>
              <a:buFont typeface="Arial" panose="020B0604020202020204" pitchFamily="34" charset="0"/>
              <a:buNone/>
              <a:defRPr sz="2380" kern="1200">
                <a:solidFill>
                  <a:schemeClr val="accent6"/>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accent6"/>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accent6"/>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t>Step2- Data Cleaning</a:t>
            </a:r>
          </a:p>
        </p:txBody>
      </p:sp>
      <p:sp>
        <p:nvSpPr>
          <p:cNvPr id="10" name="Text Placeholder 16">
            <a:extLst>
              <a:ext uri="{FF2B5EF4-FFF2-40B4-BE49-F238E27FC236}">
                <a16:creationId xmlns:a16="http://schemas.microsoft.com/office/drawing/2014/main" id="{F65A0738-040B-9A70-F5F3-C01CE1DC86C9}"/>
              </a:ext>
            </a:extLst>
          </p:cNvPr>
          <p:cNvSpPr txBox="1">
            <a:spLocks/>
          </p:cNvSpPr>
          <p:nvPr/>
        </p:nvSpPr>
        <p:spPr>
          <a:xfrm>
            <a:off x="448674" y="3136549"/>
            <a:ext cx="5514549" cy="396557"/>
          </a:xfrm>
          <a:prstGeom prst="rect">
            <a:avLst/>
          </a:prstGeom>
        </p:spPr>
        <p:txBody>
          <a:bodyPr lIns="0" rIns="0"/>
          <a:lstStyle>
            <a:lvl1pPr marL="0" indent="0" algn="l" defTabSz="777240" rtl="0" eaLnBrk="1" latinLnBrk="0" hangingPunct="1">
              <a:lnSpc>
                <a:spcPct val="90000"/>
              </a:lnSpc>
              <a:spcBef>
                <a:spcPts val="850"/>
              </a:spcBef>
              <a:buFont typeface="Arial" panose="020B0604020202020204" pitchFamily="34" charset="0"/>
              <a:buNone/>
              <a:defRPr sz="2380" kern="1200">
                <a:solidFill>
                  <a:schemeClr val="accent6"/>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accent6"/>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accent6"/>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t>Step3- Understanding </a:t>
            </a:r>
            <a:r>
              <a:rPr lang="en-US" dirty="0" err="1"/>
              <a:t>Correllations</a:t>
            </a:r>
            <a:endParaRPr lang="en-US" dirty="0"/>
          </a:p>
        </p:txBody>
      </p:sp>
      <p:sp>
        <p:nvSpPr>
          <p:cNvPr id="15" name="Text Placeholder 16">
            <a:extLst>
              <a:ext uri="{FF2B5EF4-FFF2-40B4-BE49-F238E27FC236}">
                <a16:creationId xmlns:a16="http://schemas.microsoft.com/office/drawing/2014/main" id="{4988CE10-1A8D-8363-12FE-A1AFAE1F34D8}"/>
              </a:ext>
            </a:extLst>
          </p:cNvPr>
          <p:cNvSpPr txBox="1">
            <a:spLocks/>
          </p:cNvSpPr>
          <p:nvPr/>
        </p:nvSpPr>
        <p:spPr>
          <a:xfrm>
            <a:off x="444927" y="3574994"/>
            <a:ext cx="5514549" cy="396557"/>
          </a:xfrm>
          <a:prstGeom prst="rect">
            <a:avLst/>
          </a:prstGeom>
        </p:spPr>
        <p:txBody>
          <a:bodyPr lIns="0" rIns="0"/>
          <a:lstStyle>
            <a:lvl1pPr marL="0" indent="0" algn="l" defTabSz="777240" rtl="0" eaLnBrk="1" latinLnBrk="0" hangingPunct="1">
              <a:lnSpc>
                <a:spcPct val="90000"/>
              </a:lnSpc>
              <a:spcBef>
                <a:spcPts val="850"/>
              </a:spcBef>
              <a:buFont typeface="Arial" panose="020B0604020202020204" pitchFamily="34" charset="0"/>
              <a:buNone/>
              <a:defRPr sz="2380" kern="1200">
                <a:solidFill>
                  <a:schemeClr val="accent6"/>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accent6"/>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accent6"/>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a:t>Step4- Data </a:t>
            </a:r>
            <a:r>
              <a:rPr lang="en-US" dirty="0" err="1"/>
              <a:t>Visualazation</a:t>
            </a:r>
            <a:endParaRPr lang="en-US" dirty="0"/>
          </a:p>
        </p:txBody>
      </p:sp>
      <p:sp>
        <p:nvSpPr>
          <p:cNvPr id="16" name="Text Placeholder 16">
            <a:extLst>
              <a:ext uri="{FF2B5EF4-FFF2-40B4-BE49-F238E27FC236}">
                <a16:creationId xmlns:a16="http://schemas.microsoft.com/office/drawing/2014/main" id="{C4557C72-3297-5A4E-BEDA-FC4BF0613395}"/>
              </a:ext>
            </a:extLst>
          </p:cNvPr>
          <p:cNvSpPr txBox="1">
            <a:spLocks/>
          </p:cNvSpPr>
          <p:nvPr/>
        </p:nvSpPr>
        <p:spPr>
          <a:xfrm>
            <a:off x="444927" y="3967551"/>
            <a:ext cx="5514549" cy="396557"/>
          </a:xfrm>
          <a:prstGeom prst="rect">
            <a:avLst/>
          </a:prstGeom>
        </p:spPr>
        <p:txBody>
          <a:bodyPr lIns="0" rIns="0"/>
          <a:lstStyle>
            <a:lvl1pPr marL="0" indent="0" algn="l" defTabSz="777240" rtl="0" eaLnBrk="1" latinLnBrk="0" hangingPunct="1">
              <a:lnSpc>
                <a:spcPct val="90000"/>
              </a:lnSpc>
              <a:spcBef>
                <a:spcPts val="850"/>
              </a:spcBef>
              <a:buFont typeface="Arial" panose="020B0604020202020204" pitchFamily="34" charset="0"/>
              <a:buNone/>
              <a:defRPr sz="2380" kern="1200">
                <a:solidFill>
                  <a:schemeClr val="accent6"/>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accent6"/>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accent6"/>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accent6"/>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a:lstStyle>
          <a:p>
            <a:r>
              <a:rPr lang="en-US" dirty="0" err="1"/>
              <a:t>Conclution</a:t>
            </a:r>
            <a:endParaRPr lang="en-US" dirty="0"/>
          </a:p>
        </p:txBody>
      </p:sp>
    </p:spTree>
    <p:extLst>
      <p:ext uri="{BB962C8B-B14F-4D97-AF65-F5344CB8AC3E}">
        <p14:creationId xmlns:p14="http://schemas.microsoft.com/office/powerpoint/2010/main" val="1431513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24F4421-C950-7F4C-943D-BF962C7E9A71}"/>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962EE544-930F-B84B-9BCD-77AD4DC7A7AB}"/>
              </a:ext>
            </a:extLst>
          </p:cNvPr>
          <p:cNvSpPr>
            <a:spLocks noGrp="1"/>
          </p:cNvSpPr>
          <p:nvPr>
            <p:ph type="title"/>
          </p:nvPr>
        </p:nvSpPr>
        <p:spPr/>
        <p:txBody>
          <a:bodyPr/>
          <a:lstStyle/>
          <a:p>
            <a:r>
              <a:rPr lang="en-US" sz="6600" dirty="0"/>
              <a:t>Data Collection</a:t>
            </a:r>
          </a:p>
        </p:txBody>
      </p:sp>
      <p:sp>
        <p:nvSpPr>
          <p:cNvPr id="14" name="TextBox 13">
            <a:extLst>
              <a:ext uri="{FF2B5EF4-FFF2-40B4-BE49-F238E27FC236}">
                <a16:creationId xmlns:a16="http://schemas.microsoft.com/office/drawing/2014/main" id="{EEF7AFD8-D1B1-18ED-4FA5-1AB63F647F7E}"/>
              </a:ext>
            </a:extLst>
          </p:cNvPr>
          <p:cNvSpPr txBox="1"/>
          <p:nvPr/>
        </p:nvSpPr>
        <p:spPr>
          <a:xfrm>
            <a:off x="531260" y="2198209"/>
            <a:ext cx="6872105" cy="646331"/>
          </a:xfrm>
          <a:prstGeom prst="rect">
            <a:avLst/>
          </a:prstGeom>
          <a:noFill/>
        </p:spPr>
        <p:txBody>
          <a:bodyPr wrap="square">
            <a:spAutoFit/>
          </a:bodyPr>
          <a:lstStyle/>
          <a:p>
            <a:pPr marL="285750" indent="-285750" algn="l">
              <a:buFont typeface="Arial" panose="020B0604020202020204" pitchFamily="34" charset="0"/>
              <a:buChar char="•"/>
            </a:pPr>
            <a:r>
              <a:rPr lang="en-US" b="1" i="0" u="none" strike="noStrike" dirty="0">
                <a:solidFill>
                  <a:schemeClr val="bg1"/>
                </a:solidFill>
                <a:effectLst/>
              </a:rPr>
              <a:t>Data Collection: </a:t>
            </a:r>
            <a:r>
              <a:rPr lang="en-US" b="0" i="0" u="none" strike="noStrike" dirty="0">
                <a:solidFill>
                  <a:schemeClr val="bg1"/>
                </a:solidFill>
                <a:effectLst/>
              </a:rPr>
              <a:t>Collected global movie data using the TMDB API (over 10,000 movies in total)</a:t>
            </a:r>
          </a:p>
        </p:txBody>
      </p:sp>
      <p:pic>
        <p:nvPicPr>
          <p:cNvPr id="21" name="Picture 20">
            <a:extLst>
              <a:ext uri="{FF2B5EF4-FFF2-40B4-BE49-F238E27FC236}">
                <a16:creationId xmlns:a16="http://schemas.microsoft.com/office/drawing/2014/main" id="{8E1566E3-1BE8-9F54-1384-AFBEA17424F8}"/>
              </a:ext>
            </a:extLst>
          </p:cNvPr>
          <p:cNvPicPr>
            <a:picLocks noChangeAspect="1"/>
          </p:cNvPicPr>
          <p:nvPr/>
        </p:nvPicPr>
        <p:blipFill>
          <a:blip r:embed="rId2"/>
          <a:stretch>
            <a:fillRect/>
          </a:stretch>
        </p:blipFill>
        <p:spPr>
          <a:xfrm>
            <a:off x="681776" y="5746321"/>
            <a:ext cx="6559364" cy="3974662"/>
          </a:xfrm>
          <a:prstGeom prst="rect">
            <a:avLst/>
          </a:prstGeom>
          <a:ln>
            <a:solidFill>
              <a:schemeClr val="accent3"/>
            </a:solidFill>
          </a:ln>
        </p:spPr>
      </p:pic>
      <p:pic>
        <p:nvPicPr>
          <p:cNvPr id="2" name="Picture 1">
            <a:extLst>
              <a:ext uri="{FF2B5EF4-FFF2-40B4-BE49-F238E27FC236}">
                <a16:creationId xmlns:a16="http://schemas.microsoft.com/office/drawing/2014/main" id="{F37C4E1A-F94B-69C5-6F11-582E59076D34}"/>
              </a:ext>
            </a:extLst>
          </p:cNvPr>
          <p:cNvPicPr>
            <a:picLocks noChangeAspect="1"/>
          </p:cNvPicPr>
          <p:nvPr/>
        </p:nvPicPr>
        <p:blipFill rotWithShape="1">
          <a:blip r:embed="rId3"/>
          <a:srcRect b="40251"/>
          <a:stretch/>
        </p:blipFill>
        <p:spPr>
          <a:xfrm>
            <a:off x="687631" y="3314411"/>
            <a:ext cx="6553509" cy="1995336"/>
          </a:xfrm>
          <a:prstGeom prst="rect">
            <a:avLst/>
          </a:prstGeom>
        </p:spPr>
      </p:pic>
    </p:spTree>
    <p:extLst>
      <p:ext uri="{BB962C8B-B14F-4D97-AF65-F5344CB8AC3E}">
        <p14:creationId xmlns:p14="http://schemas.microsoft.com/office/powerpoint/2010/main" val="923968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24F4421-C950-7F4C-943D-BF962C7E9A71}"/>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962EE544-930F-B84B-9BCD-77AD4DC7A7AB}"/>
              </a:ext>
            </a:extLst>
          </p:cNvPr>
          <p:cNvSpPr>
            <a:spLocks noGrp="1"/>
          </p:cNvSpPr>
          <p:nvPr>
            <p:ph type="title"/>
          </p:nvPr>
        </p:nvSpPr>
        <p:spPr/>
        <p:txBody>
          <a:bodyPr/>
          <a:lstStyle/>
          <a:p>
            <a:r>
              <a:rPr lang="en-US" sz="6600" dirty="0"/>
              <a:t>Data Collection</a:t>
            </a:r>
          </a:p>
        </p:txBody>
      </p:sp>
      <p:sp>
        <p:nvSpPr>
          <p:cNvPr id="14" name="TextBox 13">
            <a:extLst>
              <a:ext uri="{FF2B5EF4-FFF2-40B4-BE49-F238E27FC236}">
                <a16:creationId xmlns:a16="http://schemas.microsoft.com/office/drawing/2014/main" id="{EEF7AFD8-D1B1-18ED-4FA5-1AB63F647F7E}"/>
              </a:ext>
            </a:extLst>
          </p:cNvPr>
          <p:cNvSpPr txBox="1"/>
          <p:nvPr/>
        </p:nvSpPr>
        <p:spPr>
          <a:xfrm>
            <a:off x="501269" y="2117774"/>
            <a:ext cx="6872105" cy="1754326"/>
          </a:xfrm>
          <a:prstGeom prst="rect">
            <a:avLst/>
          </a:prstGeom>
          <a:noFill/>
        </p:spPr>
        <p:txBody>
          <a:bodyPr wrap="square">
            <a:spAutoFit/>
          </a:bodyPr>
          <a:lstStyle/>
          <a:p>
            <a:pPr marL="285750" indent="-285750" algn="l">
              <a:buFont typeface="Arial" panose="020B0604020202020204" pitchFamily="34" charset="0"/>
              <a:buChar char="•"/>
            </a:pPr>
            <a:r>
              <a:rPr lang="en-US" b="1" i="0" u="none" strike="noStrike" dirty="0">
                <a:solidFill>
                  <a:schemeClr val="bg1"/>
                </a:solidFill>
                <a:effectLst/>
              </a:rPr>
              <a:t>Collected Information</a:t>
            </a:r>
            <a:r>
              <a:rPr lang="en-US" b="0" i="0" u="none" strike="noStrike" dirty="0">
                <a:solidFill>
                  <a:schemeClr val="bg1"/>
                </a:solidFill>
                <a:effectLst/>
              </a:rPr>
              <a:t>: Includes title, release date, popularity score, budget, revenue, director, main cast, production countries, production companies, and more (over 20 columns)</a:t>
            </a:r>
          </a:p>
          <a:p>
            <a:pPr marL="285750" indent="-285750" algn="l">
              <a:buFont typeface="Arial" panose="020B0604020202020204" pitchFamily="34" charset="0"/>
              <a:buChar char="•"/>
            </a:pPr>
            <a:r>
              <a:rPr lang="en-US" b="1" i="0" u="none" strike="noStrike" dirty="0">
                <a:solidFill>
                  <a:schemeClr val="bg1"/>
                </a:solidFill>
                <a:effectLst/>
              </a:rPr>
              <a:t>Data Collection Method</a:t>
            </a:r>
            <a:r>
              <a:rPr lang="en-US" b="0" i="0" u="none" strike="noStrike" dirty="0">
                <a:solidFill>
                  <a:schemeClr val="bg1"/>
                </a:solidFill>
                <a:effectLst/>
              </a:rPr>
              <a:t>: Data collected through RESTful API calls using Python</a:t>
            </a:r>
          </a:p>
        </p:txBody>
      </p:sp>
      <p:pic>
        <p:nvPicPr>
          <p:cNvPr id="24" name="Picture 23">
            <a:extLst>
              <a:ext uri="{FF2B5EF4-FFF2-40B4-BE49-F238E27FC236}">
                <a16:creationId xmlns:a16="http://schemas.microsoft.com/office/drawing/2014/main" id="{BE083B07-9C53-B4A9-C5B6-D815D866AFD7}"/>
              </a:ext>
            </a:extLst>
          </p:cNvPr>
          <p:cNvPicPr>
            <a:picLocks noChangeAspect="1"/>
          </p:cNvPicPr>
          <p:nvPr/>
        </p:nvPicPr>
        <p:blipFill>
          <a:blip r:embed="rId2"/>
          <a:stretch>
            <a:fillRect/>
          </a:stretch>
        </p:blipFill>
        <p:spPr>
          <a:xfrm>
            <a:off x="269794" y="4994111"/>
            <a:ext cx="7232812" cy="3768240"/>
          </a:xfrm>
          <a:prstGeom prst="rect">
            <a:avLst/>
          </a:prstGeom>
        </p:spPr>
      </p:pic>
    </p:spTree>
    <p:extLst>
      <p:ext uri="{BB962C8B-B14F-4D97-AF65-F5344CB8AC3E}">
        <p14:creationId xmlns:p14="http://schemas.microsoft.com/office/powerpoint/2010/main" val="19260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117CA98-FF13-0146-9AEF-CE4134AC9D5E}"/>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F05D883A-41DA-F04D-A545-C4AFF0D866BF}"/>
              </a:ext>
            </a:extLst>
          </p:cNvPr>
          <p:cNvSpPr>
            <a:spLocks noGrp="1"/>
          </p:cNvSpPr>
          <p:nvPr>
            <p:ph type="title"/>
          </p:nvPr>
        </p:nvSpPr>
        <p:spPr/>
        <p:txBody>
          <a:bodyPr/>
          <a:lstStyle/>
          <a:p>
            <a:r>
              <a:rPr lang="en-US" sz="6600" dirty="0"/>
              <a:t>Data cleaning</a:t>
            </a:r>
          </a:p>
        </p:txBody>
      </p:sp>
      <p:sp>
        <p:nvSpPr>
          <p:cNvPr id="14" name="TextBox 13">
            <a:extLst>
              <a:ext uri="{FF2B5EF4-FFF2-40B4-BE49-F238E27FC236}">
                <a16:creationId xmlns:a16="http://schemas.microsoft.com/office/drawing/2014/main" id="{5C553AED-5DD6-B141-6095-E21F3F8220FE}"/>
              </a:ext>
            </a:extLst>
          </p:cNvPr>
          <p:cNvSpPr txBox="1"/>
          <p:nvPr/>
        </p:nvSpPr>
        <p:spPr>
          <a:xfrm>
            <a:off x="-145297" y="2374283"/>
            <a:ext cx="7785961" cy="1200329"/>
          </a:xfrm>
          <a:prstGeom prst="rect">
            <a:avLst/>
          </a:prstGeom>
          <a:noFill/>
        </p:spPr>
        <p:txBody>
          <a:bodyPr wrap="square">
            <a:spAutoFit/>
          </a:bodyPr>
          <a:lstStyle/>
          <a:p>
            <a:pPr marL="742950" lvl="1" indent="-285750" algn="l">
              <a:buFont typeface="Arial" panose="020B0604020202020204" pitchFamily="34" charset="0"/>
              <a:buChar char="•"/>
            </a:pPr>
            <a:r>
              <a:rPr lang="en-US" b="1" i="0" u="none" strike="noStrike" dirty="0">
                <a:solidFill>
                  <a:srgbClr val="FED52F"/>
                </a:solidFill>
                <a:effectLst/>
              </a:rPr>
              <a:t>Handling Missing Values</a:t>
            </a:r>
            <a:r>
              <a:rPr lang="en-US" b="0" i="0" u="none" strike="noStrike" dirty="0">
                <a:solidFill>
                  <a:srgbClr val="FED52F"/>
                </a:solidFill>
                <a:effectLst/>
              </a:rPr>
              <a:t>: Replaced some missing values with averages or medians</a:t>
            </a:r>
          </a:p>
          <a:p>
            <a:pPr marL="742950" lvl="1" indent="-285750" algn="l">
              <a:buFont typeface="Arial" panose="020B0604020202020204" pitchFamily="34" charset="0"/>
              <a:buChar char="•"/>
            </a:pPr>
            <a:r>
              <a:rPr lang="en-US" b="1" i="0" u="none" strike="noStrike" dirty="0">
                <a:solidFill>
                  <a:srgbClr val="FED52F"/>
                </a:solidFill>
                <a:effectLst/>
              </a:rPr>
              <a:t>Removing Duplicate Data</a:t>
            </a:r>
            <a:r>
              <a:rPr lang="en-US" b="0" i="0" u="none" strike="noStrike" dirty="0">
                <a:solidFill>
                  <a:srgbClr val="FED52F"/>
                </a:solidFill>
                <a:effectLst/>
              </a:rPr>
              <a:t>: Removed duplicate entries to ensure data accuracy</a:t>
            </a:r>
          </a:p>
        </p:txBody>
      </p:sp>
      <p:pic>
        <p:nvPicPr>
          <p:cNvPr id="21" name="Picture 20">
            <a:extLst>
              <a:ext uri="{FF2B5EF4-FFF2-40B4-BE49-F238E27FC236}">
                <a16:creationId xmlns:a16="http://schemas.microsoft.com/office/drawing/2014/main" id="{BC442A0C-B957-0D4B-3433-9D73292E0D78}"/>
              </a:ext>
            </a:extLst>
          </p:cNvPr>
          <p:cNvPicPr>
            <a:picLocks noChangeAspect="1"/>
          </p:cNvPicPr>
          <p:nvPr/>
        </p:nvPicPr>
        <p:blipFill>
          <a:blip r:embed="rId2"/>
          <a:stretch>
            <a:fillRect/>
          </a:stretch>
        </p:blipFill>
        <p:spPr>
          <a:xfrm>
            <a:off x="318254" y="4744201"/>
            <a:ext cx="7135891" cy="3780957"/>
          </a:xfrm>
          <a:prstGeom prst="rect">
            <a:avLst/>
          </a:prstGeom>
        </p:spPr>
      </p:pic>
    </p:spTree>
    <p:extLst>
      <p:ext uri="{BB962C8B-B14F-4D97-AF65-F5344CB8AC3E}">
        <p14:creationId xmlns:p14="http://schemas.microsoft.com/office/powerpoint/2010/main" val="3237990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117CA98-FF13-0146-9AEF-CE4134AC9D5E}"/>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F05D883A-41DA-F04D-A545-C4AFF0D866BF}"/>
              </a:ext>
            </a:extLst>
          </p:cNvPr>
          <p:cNvSpPr>
            <a:spLocks noGrp="1"/>
          </p:cNvSpPr>
          <p:nvPr>
            <p:ph type="title"/>
          </p:nvPr>
        </p:nvSpPr>
        <p:spPr/>
        <p:txBody>
          <a:bodyPr/>
          <a:lstStyle/>
          <a:p>
            <a:r>
              <a:rPr lang="en-US" sz="6600" dirty="0"/>
              <a:t>Data cleaning</a:t>
            </a:r>
          </a:p>
        </p:txBody>
      </p:sp>
      <p:sp>
        <p:nvSpPr>
          <p:cNvPr id="14" name="TextBox 13">
            <a:extLst>
              <a:ext uri="{FF2B5EF4-FFF2-40B4-BE49-F238E27FC236}">
                <a16:creationId xmlns:a16="http://schemas.microsoft.com/office/drawing/2014/main" id="{5C553AED-5DD6-B141-6095-E21F3F8220FE}"/>
              </a:ext>
            </a:extLst>
          </p:cNvPr>
          <p:cNvSpPr txBox="1"/>
          <p:nvPr/>
        </p:nvSpPr>
        <p:spPr>
          <a:xfrm>
            <a:off x="-295653" y="2234797"/>
            <a:ext cx="8465949" cy="923330"/>
          </a:xfrm>
          <a:prstGeom prst="rect">
            <a:avLst/>
          </a:prstGeom>
          <a:noFill/>
        </p:spPr>
        <p:txBody>
          <a:bodyPr wrap="square">
            <a:spAutoFit/>
          </a:bodyPr>
          <a:lstStyle/>
          <a:p>
            <a:pPr marL="742950" lvl="1" indent="-285750" algn="l">
              <a:buFont typeface="Arial" panose="020B0604020202020204" pitchFamily="34" charset="0"/>
              <a:buChar char="•"/>
            </a:pPr>
            <a:r>
              <a:rPr lang="en-US" b="1" i="0" u="none" strike="noStrike" dirty="0">
                <a:solidFill>
                  <a:srgbClr val="FED52F"/>
                </a:solidFill>
                <a:effectLst/>
              </a:rPr>
              <a:t>Standardizing Data Formats</a:t>
            </a:r>
            <a:r>
              <a:rPr lang="en-US" b="0" i="0" u="none" strike="noStrike" dirty="0">
                <a:solidFill>
                  <a:srgbClr val="FED52F"/>
                </a:solidFill>
                <a:effectLst/>
              </a:rPr>
              <a:t>: Standardized numeric data, such as budget and revenue, to ensure consistency</a:t>
            </a:r>
          </a:p>
          <a:p>
            <a:pPr marL="742950" lvl="1" indent="-285750" algn="l">
              <a:buFont typeface="Arial" panose="020B0604020202020204" pitchFamily="34" charset="0"/>
              <a:buChar char="•"/>
            </a:pPr>
            <a:endParaRPr lang="en-US" b="0" i="0" u="none" strike="noStrike" dirty="0">
              <a:solidFill>
                <a:srgbClr val="FED52F"/>
              </a:solidFill>
              <a:effectLst/>
            </a:endParaRPr>
          </a:p>
        </p:txBody>
      </p:sp>
      <p:sp>
        <p:nvSpPr>
          <p:cNvPr id="3" name="TextBox 2">
            <a:extLst>
              <a:ext uri="{FF2B5EF4-FFF2-40B4-BE49-F238E27FC236}">
                <a16:creationId xmlns:a16="http://schemas.microsoft.com/office/drawing/2014/main" id="{F29A61C9-A93E-86B5-99DC-FA9498658263}"/>
              </a:ext>
            </a:extLst>
          </p:cNvPr>
          <p:cNvSpPr txBox="1"/>
          <p:nvPr/>
        </p:nvSpPr>
        <p:spPr>
          <a:xfrm>
            <a:off x="139485" y="3314109"/>
            <a:ext cx="7632915" cy="646331"/>
          </a:xfrm>
          <a:prstGeom prst="rect">
            <a:avLst/>
          </a:prstGeom>
          <a:noFill/>
        </p:spPr>
        <p:txBody>
          <a:bodyPr wrap="square">
            <a:spAutoFit/>
          </a:bodyPr>
          <a:lstStyle/>
          <a:p>
            <a:r>
              <a:rPr lang="en-US" b="0" i="0" u="none" strike="noStrike" dirty="0">
                <a:solidFill>
                  <a:srgbClr val="1F1F1F"/>
                </a:solidFill>
                <a:effectLst/>
                <a:highlight>
                  <a:srgbClr val="FFFFFF"/>
                </a:highlight>
                <a:latin typeface="Roboto" panose="02000000000000000000" pitchFamily="2" charset="0"/>
              </a:rPr>
              <a:t>Standardize Columns: Budget and Revenue: Convert to numeric for easy analysis. Release Month: Useful for trend analysis by seasonality.</a:t>
            </a:r>
            <a:endParaRPr lang="en-KR" dirty="0"/>
          </a:p>
        </p:txBody>
      </p:sp>
      <p:pic>
        <p:nvPicPr>
          <p:cNvPr id="4" name="Picture 3">
            <a:extLst>
              <a:ext uri="{FF2B5EF4-FFF2-40B4-BE49-F238E27FC236}">
                <a16:creationId xmlns:a16="http://schemas.microsoft.com/office/drawing/2014/main" id="{D2512F5C-5F01-7DDB-37AC-472C876141A9}"/>
              </a:ext>
            </a:extLst>
          </p:cNvPr>
          <p:cNvPicPr>
            <a:picLocks noChangeAspect="1"/>
          </p:cNvPicPr>
          <p:nvPr/>
        </p:nvPicPr>
        <p:blipFill>
          <a:blip r:embed="rId2"/>
          <a:stretch>
            <a:fillRect/>
          </a:stretch>
        </p:blipFill>
        <p:spPr>
          <a:xfrm>
            <a:off x="139485" y="4694018"/>
            <a:ext cx="7454685" cy="4896182"/>
          </a:xfrm>
          <a:prstGeom prst="rect">
            <a:avLst/>
          </a:prstGeom>
        </p:spPr>
      </p:pic>
    </p:spTree>
    <p:extLst>
      <p:ext uri="{BB962C8B-B14F-4D97-AF65-F5344CB8AC3E}">
        <p14:creationId xmlns:p14="http://schemas.microsoft.com/office/powerpoint/2010/main" val="216950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117CA98-FF13-0146-9AEF-CE4134AC9D5E}"/>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F05D883A-41DA-F04D-A545-C4AFF0D866BF}"/>
              </a:ext>
            </a:extLst>
          </p:cNvPr>
          <p:cNvSpPr>
            <a:spLocks noGrp="1"/>
          </p:cNvSpPr>
          <p:nvPr>
            <p:ph type="title"/>
          </p:nvPr>
        </p:nvSpPr>
        <p:spPr/>
        <p:txBody>
          <a:bodyPr/>
          <a:lstStyle/>
          <a:p>
            <a:r>
              <a:rPr lang="en-US" sz="6600" dirty="0"/>
              <a:t>Data cleaning</a:t>
            </a:r>
          </a:p>
        </p:txBody>
      </p:sp>
      <p:sp>
        <p:nvSpPr>
          <p:cNvPr id="14" name="TextBox 13">
            <a:extLst>
              <a:ext uri="{FF2B5EF4-FFF2-40B4-BE49-F238E27FC236}">
                <a16:creationId xmlns:a16="http://schemas.microsoft.com/office/drawing/2014/main" id="{5C553AED-5DD6-B141-6095-E21F3F8220FE}"/>
              </a:ext>
            </a:extLst>
          </p:cNvPr>
          <p:cNvSpPr txBox="1"/>
          <p:nvPr/>
        </p:nvSpPr>
        <p:spPr>
          <a:xfrm>
            <a:off x="183291" y="2234797"/>
            <a:ext cx="7116411" cy="1754326"/>
          </a:xfrm>
          <a:prstGeom prst="rect">
            <a:avLst/>
          </a:prstGeom>
          <a:noFill/>
        </p:spPr>
        <p:txBody>
          <a:bodyPr wrap="square">
            <a:spAutoFit/>
          </a:bodyPr>
          <a:lstStyle/>
          <a:p>
            <a:pPr algn="l"/>
            <a:r>
              <a:rPr lang="en-US" b="1" i="0" u="none" strike="noStrike" dirty="0">
                <a:solidFill>
                  <a:srgbClr val="FED52F"/>
                </a:solidFill>
                <a:effectLst/>
              </a:rPr>
              <a:t>Data Quality Management</a:t>
            </a:r>
            <a:r>
              <a:rPr lang="en-US" b="0" i="0" u="none" strike="noStrike" dirty="0">
                <a:solidFill>
                  <a:srgbClr val="FED52F"/>
                </a:solidFill>
                <a:effectLst/>
              </a:rPr>
              <a:t>:</a:t>
            </a:r>
          </a:p>
          <a:p>
            <a:pPr marL="742950" lvl="1" indent="-285750" algn="l">
              <a:buFont typeface="Arial" panose="020B0604020202020204" pitchFamily="34" charset="0"/>
              <a:buChar char="•"/>
            </a:pPr>
            <a:r>
              <a:rPr lang="en-US" b="1" i="0" u="none" strike="noStrike" dirty="0">
                <a:solidFill>
                  <a:srgbClr val="FED52F"/>
                </a:solidFill>
                <a:effectLst/>
              </a:rPr>
              <a:t>Standardization</a:t>
            </a:r>
            <a:r>
              <a:rPr lang="en-US" b="0" i="0" u="none" strike="noStrike" dirty="0">
                <a:solidFill>
                  <a:srgbClr val="FED52F"/>
                </a:solidFill>
                <a:effectLst/>
              </a:rPr>
              <a:t>: Consistently adjusted date formats and unified budget and revenue units</a:t>
            </a:r>
          </a:p>
          <a:p>
            <a:pPr marL="742950" lvl="1" indent="-285750" algn="l">
              <a:buFont typeface="Arial" panose="020B0604020202020204" pitchFamily="34" charset="0"/>
              <a:buChar char="•"/>
            </a:pPr>
            <a:r>
              <a:rPr lang="en-US" b="1" i="0" u="none" strike="noStrike" dirty="0">
                <a:solidFill>
                  <a:srgbClr val="FED52F"/>
                </a:solidFill>
                <a:effectLst/>
              </a:rPr>
              <a:t>Identified Issues and Solutions</a:t>
            </a:r>
            <a:r>
              <a:rPr lang="en-US" b="0" i="0" u="none" strike="noStrike" dirty="0">
                <a:solidFill>
                  <a:srgbClr val="FED52F"/>
                </a:solidFill>
                <a:effectLst/>
              </a:rPr>
              <a:t>: Identified problems such as missing values in some fields and applied methods to replace them</a:t>
            </a:r>
          </a:p>
        </p:txBody>
      </p:sp>
      <p:pic>
        <p:nvPicPr>
          <p:cNvPr id="2" name="Picture 1">
            <a:extLst>
              <a:ext uri="{FF2B5EF4-FFF2-40B4-BE49-F238E27FC236}">
                <a16:creationId xmlns:a16="http://schemas.microsoft.com/office/drawing/2014/main" id="{F6D96324-6747-11EB-D0C3-EB2D538C6811}"/>
              </a:ext>
            </a:extLst>
          </p:cNvPr>
          <p:cNvPicPr>
            <a:picLocks noChangeAspect="1"/>
          </p:cNvPicPr>
          <p:nvPr/>
        </p:nvPicPr>
        <p:blipFill>
          <a:blip r:embed="rId2"/>
          <a:stretch>
            <a:fillRect/>
          </a:stretch>
        </p:blipFill>
        <p:spPr>
          <a:xfrm>
            <a:off x="0" y="5029200"/>
            <a:ext cx="7772400" cy="2910010"/>
          </a:xfrm>
          <a:prstGeom prst="rect">
            <a:avLst/>
          </a:prstGeom>
        </p:spPr>
      </p:pic>
      <p:sp>
        <p:nvSpPr>
          <p:cNvPr id="4" name="TextBox 3">
            <a:extLst>
              <a:ext uri="{FF2B5EF4-FFF2-40B4-BE49-F238E27FC236}">
                <a16:creationId xmlns:a16="http://schemas.microsoft.com/office/drawing/2014/main" id="{0EC54C3D-6F58-9EDA-2D55-BCF8B245001C}"/>
              </a:ext>
            </a:extLst>
          </p:cNvPr>
          <p:cNvSpPr txBox="1"/>
          <p:nvPr/>
        </p:nvSpPr>
        <p:spPr>
          <a:xfrm>
            <a:off x="848532" y="3989123"/>
            <a:ext cx="3897822" cy="369332"/>
          </a:xfrm>
          <a:prstGeom prst="rect">
            <a:avLst/>
          </a:prstGeom>
          <a:noFill/>
        </p:spPr>
        <p:txBody>
          <a:bodyPr wrap="square">
            <a:spAutoFit/>
          </a:bodyPr>
          <a:lstStyle/>
          <a:p>
            <a:r>
              <a:rPr lang="en-US" b="0" i="0" u="none" strike="noStrike" dirty="0">
                <a:solidFill>
                  <a:srgbClr val="1F1F1F"/>
                </a:solidFill>
                <a:effectLst/>
                <a:highlight>
                  <a:srgbClr val="FFFFFF"/>
                </a:highlight>
                <a:latin typeface="Roboto" panose="02000000000000000000" pitchFamily="2" charset="0"/>
              </a:rPr>
              <a:t>Convert Genre IDs to Names</a:t>
            </a:r>
            <a:endParaRPr lang="en-KR" dirty="0"/>
          </a:p>
        </p:txBody>
      </p:sp>
    </p:spTree>
    <p:extLst>
      <p:ext uri="{BB962C8B-B14F-4D97-AF65-F5344CB8AC3E}">
        <p14:creationId xmlns:p14="http://schemas.microsoft.com/office/powerpoint/2010/main" val="224465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898AC-C413-C543-A3CE-512397571748}"/>
              </a:ext>
            </a:extLst>
          </p:cNvPr>
          <p:cNvSpPr>
            <a:spLocks noGrp="1"/>
          </p:cNvSpPr>
          <p:nvPr>
            <p:ph type="body" sz="quarter" idx="12"/>
          </p:nvPr>
        </p:nvSpPr>
        <p:spPr>
          <a:xfrm>
            <a:off x="687631" y="2544763"/>
            <a:ext cx="6333101" cy="1810261"/>
          </a:xfrm>
        </p:spPr>
        <p:txBody>
          <a:bodyPr/>
          <a:lstStyle/>
          <a:p>
            <a:r>
              <a:rPr lang="en-US" sz="1800" b="1" dirty="0"/>
              <a:t>Correlation Matrix</a:t>
            </a:r>
            <a:r>
              <a:rPr lang="en-US" sz="1800" dirty="0"/>
              <a:t>: This matrix shows the correlation between different features in your dataset. It will help you determine which factors are highly correlated with </a:t>
            </a:r>
            <a:r>
              <a:rPr lang="en-US" sz="1800" b="1" dirty="0"/>
              <a:t>revenue</a:t>
            </a:r>
            <a:r>
              <a:rPr lang="en-US" sz="1800" dirty="0"/>
              <a:t> or </a:t>
            </a:r>
            <a:r>
              <a:rPr lang="en-US" sz="1800" b="1" dirty="0" err="1"/>
              <a:t>popularity</a:t>
            </a:r>
            <a:r>
              <a:rPr lang="en-US" sz="1800" dirty="0" err="1"/>
              <a:t>.</a:t>
            </a:r>
            <a:r>
              <a:rPr lang="en-US" sz="1800" b="1" dirty="0" err="1"/>
              <a:t>Heatmap</a:t>
            </a:r>
            <a:r>
              <a:rPr lang="en-US" sz="1800" dirty="0"/>
              <a:t>: A heatmap is a great visual tool to quickly understand which features have the strongest relationships with others.</a:t>
            </a:r>
          </a:p>
        </p:txBody>
      </p:sp>
      <p:sp>
        <p:nvSpPr>
          <p:cNvPr id="7" name="Text Placeholder 6">
            <a:extLst>
              <a:ext uri="{FF2B5EF4-FFF2-40B4-BE49-F238E27FC236}">
                <a16:creationId xmlns:a16="http://schemas.microsoft.com/office/drawing/2014/main" id="{99B590BE-67D2-FF45-AB93-AC49F40EF4B6}"/>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B1C174B4-9A56-1846-8882-BEE04D940C8E}"/>
              </a:ext>
            </a:extLst>
          </p:cNvPr>
          <p:cNvSpPr>
            <a:spLocks noGrp="1"/>
          </p:cNvSpPr>
          <p:nvPr>
            <p:ph type="title"/>
          </p:nvPr>
        </p:nvSpPr>
        <p:spPr/>
        <p:txBody>
          <a:bodyPr/>
          <a:lstStyle/>
          <a:p>
            <a:r>
              <a:rPr lang="en-US" sz="5400" dirty="0"/>
              <a:t>Data visualization</a:t>
            </a:r>
          </a:p>
        </p:txBody>
      </p:sp>
      <p:pic>
        <p:nvPicPr>
          <p:cNvPr id="9" name="Picture 8">
            <a:extLst>
              <a:ext uri="{FF2B5EF4-FFF2-40B4-BE49-F238E27FC236}">
                <a16:creationId xmlns:a16="http://schemas.microsoft.com/office/drawing/2014/main" id="{E149F940-A4C1-35A2-070E-37B6CFF7F1AC}"/>
              </a:ext>
            </a:extLst>
          </p:cNvPr>
          <p:cNvPicPr>
            <a:picLocks noChangeAspect="1"/>
          </p:cNvPicPr>
          <p:nvPr/>
        </p:nvPicPr>
        <p:blipFill>
          <a:blip r:embed="rId2"/>
          <a:stretch>
            <a:fillRect/>
          </a:stretch>
        </p:blipFill>
        <p:spPr>
          <a:xfrm>
            <a:off x="1168079" y="4760417"/>
            <a:ext cx="5153959" cy="4791679"/>
          </a:xfrm>
          <a:prstGeom prst="rect">
            <a:avLst/>
          </a:prstGeom>
        </p:spPr>
      </p:pic>
    </p:spTree>
    <p:extLst>
      <p:ext uri="{BB962C8B-B14F-4D97-AF65-F5344CB8AC3E}">
        <p14:creationId xmlns:p14="http://schemas.microsoft.com/office/powerpoint/2010/main" val="160101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898AC-C413-C543-A3CE-512397571748}"/>
              </a:ext>
            </a:extLst>
          </p:cNvPr>
          <p:cNvSpPr>
            <a:spLocks noGrp="1"/>
          </p:cNvSpPr>
          <p:nvPr>
            <p:ph type="body" sz="quarter" idx="12"/>
          </p:nvPr>
        </p:nvSpPr>
        <p:spPr>
          <a:xfrm>
            <a:off x="687631" y="2544763"/>
            <a:ext cx="6333101" cy="1810261"/>
          </a:xfrm>
        </p:spPr>
        <p:txBody>
          <a:bodyPr/>
          <a:lstStyle/>
          <a:p>
            <a:pPr algn="l"/>
            <a:r>
              <a:rPr lang="en-US" sz="1400" b="1" i="0" u="none" strike="noStrike" dirty="0">
                <a:effectLst/>
              </a:rPr>
              <a:t>Step 2: Define What Makes a Movie "Famous"</a:t>
            </a:r>
          </a:p>
          <a:p>
            <a:pPr algn="l"/>
            <a:r>
              <a:rPr lang="en-US" sz="1400" b="0" i="0" u="none" strike="noStrike" dirty="0">
                <a:effectLst/>
              </a:rPr>
              <a:t>We need to decide how to define a </a:t>
            </a:r>
            <a:r>
              <a:rPr lang="en-US" sz="1400" b="1" i="0" u="none" strike="noStrike" dirty="0">
                <a:effectLst/>
              </a:rPr>
              <a:t>famous movie</a:t>
            </a:r>
            <a:r>
              <a:rPr lang="en-US" sz="1400" b="0" i="0" u="none" strike="noStrike" dirty="0">
                <a:effectLst/>
              </a:rPr>
              <a:t>. Let’s use a combination of:</a:t>
            </a:r>
          </a:p>
          <a:p>
            <a:pPr algn="l">
              <a:buFont typeface="Arial" panose="020B0604020202020204" pitchFamily="34" charset="0"/>
              <a:buChar char="•"/>
            </a:pPr>
            <a:r>
              <a:rPr lang="en-US" sz="1400" b="1" i="0" u="none" strike="noStrike" dirty="0">
                <a:effectLst/>
              </a:rPr>
              <a:t>High Revenue</a:t>
            </a:r>
            <a:r>
              <a:rPr lang="en-US" sz="1400" b="0" i="0" u="none" strike="noStrike" dirty="0">
                <a:effectLst/>
              </a:rPr>
              <a:t>: Top 25% of movies based on revenue.</a:t>
            </a:r>
          </a:p>
          <a:p>
            <a:pPr algn="l">
              <a:buFont typeface="Arial" panose="020B0604020202020204" pitchFamily="34" charset="0"/>
              <a:buChar char="•"/>
            </a:pPr>
            <a:r>
              <a:rPr lang="en-US" sz="1400" b="1" i="0" u="none" strike="noStrike" dirty="0">
                <a:effectLst/>
              </a:rPr>
              <a:t>High Popularity Score</a:t>
            </a:r>
            <a:r>
              <a:rPr lang="en-US" sz="1400" b="0" i="0" u="none" strike="noStrike" dirty="0">
                <a:effectLst/>
              </a:rPr>
              <a:t>: Top 25% based on the popularity score.</a:t>
            </a:r>
          </a:p>
          <a:p>
            <a:endParaRPr lang="en-US" sz="1800" dirty="0"/>
          </a:p>
        </p:txBody>
      </p:sp>
      <p:sp>
        <p:nvSpPr>
          <p:cNvPr id="7" name="Text Placeholder 6">
            <a:extLst>
              <a:ext uri="{FF2B5EF4-FFF2-40B4-BE49-F238E27FC236}">
                <a16:creationId xmlns:a16="http://schemas.microsoft.com/office/drawing/2014/main" id="{99B590BE-67D2-FF45-AB93-AC49F40EF4B6}"/>
              </a:ext>
            </a:extLst>
          </p:cNvPr>
          <p:cNvSpPr>
            <a:spLocks noGrp="1"/>
          </p:cNvSpPr>
          <p:nvPr>
            <p:ph type="body" sz="quarter" idx="16"/>
          </p:nvPr>
        </p:nvSpPr>
        <p:spPr/>
        <p:txBody>
          <a:bodyPr/>
          <a:lstStyle/>
          <a:p>
            <a:r>
              <a:rPr lang="en-US" dirty="0"/>
              <a:t>202288002 </a:t>
            </a:r>
            <a:r>
              <a:rPr lang="ko-KR" altLang="en-US" b="1" dirty="0">
                <a:latin typeface="+mj-ea"/>
                <a:ea typeface="+mj-ea"/>
              </a:rPr>
              <a:t>홀랑</a:t>
            </a:r>
            <a:endParaRPr lang="en-US" b="1" dirty="0">
              <a:latin typeface="+mj-ea"/>
              <a:ea typeface="+mj-ea"/>
            </a:endParaRPr>
          </a:p>
        </p:txBody>
      </p:sp>
      <p:sp>
        <p:nvSpPr>
          <p:cNvPr id="8" name="Title 7">
            <a:extLst>
              <a:ext uri="{FF2B5EF4-FFF2-40B4-BE49-F238E27FC236}">
                <a16:creationId xmlns:a16="http://schemas.microsoft.com/office/drawing/2014/main" id="{B1C174B4-9A56-1846-8882-BEE04D940C8E}"/>
              </a:ext>
            </a:extLst>
          </p:cNvPr>
          <p:cNvSpPr>
            <a:spLocks noGrp="1"/>
          </p:cNvSpPr>
          <p:nvPr>
            <p:ph type="title"/>
          </p:nvPr>
        </p:nvSpPr>
        <p:spPr/>
        <p:txBody>
          <a:bodyPr/>
          <a:lstStyle/>
          <a:p>
            <a:r>
              <a:rPr lang="en-US" sz="5400" dirty="0"/>
              <a:t>Data visualization</a:t>
            </a:r>
          </a:p>
        </p:txBody>
      </p:sp>
      <p:pic>
        <p:nvPicPr>
          <p:cNvPr id="2" name="Picture 1">
            <a:extLst>
              <a:ext uri="{FF2B5EF4-FFF2-40B4-BE49-F238E27FC236}">
                <a16:creationId xmlns:a16="http://schemas.microsoft.com/office/drawing/2014/main" id="{D308B8CC-985A-7429-6431-9EEFC0A908DB}"/>
              </a:ext>
            </a:extLst>
          </p:cNvPr>
          <p:cNvPicPr>
            <a:picLocks noChangeAspect="1"/>
          </p:cNvPicPr>
          <p:nvPr/>
        </p:nvPicPr>
        <p:blipFill>
          <a:blip r:embed="rId2"/>
          <a:stretch>
            <a:fillRect/>
          </a:stretch>
        </p:blipFill>
        <p:spPr>
          <a:xfrm>
            <a:off x="359824" y="4832412"/>
            <a:ext cx="7052751" cy="3226052"/>
          </a:xfrm>
          <a:prstGeom prst="rect">
            <a:avLst/>
          </a:prstGeom>
        </p:spPr>
      </p:pic>
    </p:spTree>
    <p:extLst>
      <p:ext uri="{BB962C8B-B14F-4D97-AF65-F5344CB8AC3E}">
        <p14:creationId xmlns:p14="http://schemas.microsoft.com/office/powerpoint/2010/main" val="3755888766"/>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FED42F"/>
      </a:accent6>
      <a:hlink>
        <a:srgbClr val="6B9F25"/>
      </a:hlink>
      <a:folHlink>
        <a:srgbClr val="8C8C8C"/>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azine Cover 01_AE - v7" id="{541E4ABE-9D18-44FE-BF0E-7BD4170C7A9C}" vid="{8A7235EF-71B7-49B2-97E3-58EED6512A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f88797d-310b-4d46-ad9c-0c23fa0c8d4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F02E0EF7D44C04B9FA644DBFF45FF6A" ma:contentTypeVersion="13" ma:contentTypeDescription="Create a new document." ma:contentTypeScope="" ma:versionID="206b9469efed5238e3299da57cdc015e">
  <xsd:schema xmlns:xsd="http://www.w3.org/2001/XMLSchema" xmlns:xs="http://www.w3.org/2001/XMLSchema" xmlns:p="http://schemas.microsoft.com/office/2006/metadata/properties" xmlns:ns2="876de33e-aaa5-4507-9b92-b84e676ded0d" xmlns:ns3="ef88797d-310b-4d46-ad9c-0c23fa0c8d45" targetNamespace="http://schemas.microsoft.com/office/2006/metadata/properties" ma:root="true" ma:fieldsID="281ed500249cd3fe925a7af84a8b56c4" ns2:_="" ns3:_="">
    <xsd:import namespace="876de33e-aaa5-4507-9b92-b84e676ded0d"/>
    <xsd:import namespace="ef88797d-310b-4d46-ad9c-0c23fa0c8d4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KeyPoints" minOccurs="0"/>
                <xsd:element ref="ns3:MediaServiceKeyPoints"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de33e-aaa5-4507-9b92-b84e676ded0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f88797d-310b-4d46-ad9c-0c23fa0c8d4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B929D3-A7CA-4AB1-8061-FCB8D56D3FEE}">
  <ds:schemaRefs>
    <ds:schemaRef ds:uri="http://schemas.microsoft.com/sharepoint/v3/contenttype/forms"/>
  </ds:schemaRefs>
</ds:datastoreItem>
</file>

<file path=customXml/itemProps2.xml><?xml version="1.0" encoding="utf-8"?>
<ds:datastoreItem xmlns:ds="http://schemas.openxmlformats.org/officeDocument/2006/customXml" ds:itemID="{52924D36-B4C1-4B06-A9EC-CDCE768B3FD3}">
  <ds:schemaRefs>
    <ds:schemaRef ds:uri="ef88797d-310b-4d46-ad9c-0c23fa0c8d45"/>
    <ds:schemaRef ds:uri="http://www.w3.org/XML/1998/namespace"/>
    <ds:schemaRef ds:uri="876de33e-aaa5-4507-9b92-b84e676ded0d"/>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D4DD53C0-11D2-4509-936F-323E146478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6de33e-aaa5-4507-9b92-b84e676ded0d"/>
    <ds:schemaRef ds:uri="ef88797d-310b-4d46-ad9c-0c23fa0c8d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182</TotalTime>
  <Words>785</Words>
  <Application>Microsoft Macintosh PowerPoint</Application>
  <PresentationFormat>Custom</PresentationFormat>
  <Paragraphs>77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Century Gothic</vt:lpstr>
      <vt:lpstr>Roboto</vt:lpstr>
      <vt:lpstr>Rockwell</vt:lpstr>
      <vt:lpstr>Tw Cen MT</vt:lpstr>
      <vt:lpstr>Office Theme</vt:lpstr>
      <vt:lpstr>Top MovieS</vt:lpstr>
      <vt:lpstr>Contents</vt:lpstr>
      <vt:lpstr>Data Collection</vt:lpstr>
      <vt:lpstr>Data Collection</vt:lpstr>
      <vt:lpstr>Data cleaning</vt:lpstr>
      <vt:lpstr>Data cleaning</vt:lpstr>
      <vt:lpstr>Data cleaning</vt:lpstr>
      <vt:lpstr>Data visualization</vt:lpstr>
      <vt:lpstr>Data visualization</vt:lpstr>
      <vt:lpstr>Data visualization</vt:lpstr>
      <vt:lpstr>Data visualization</vt:lpstr>
      <vt:lpstr>Data visualization</vt:lpstr>
      <vt:lpstr>Data visualization</vt:lpstr>
      <vt:lpstr>Data visualization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뭉흐바트홀랑[컴퓨터정보공학과]</dc:creator>
  <cp:lastModifiedBy>뭉흐바트홀랑[컴퓨터정보공학과]</cp:lastModifiedBy>
  <cp:revision>1</cp:revision>
  <dcterms:created xsi:type="dcterms:W3CDTF">2024-11-30T04:29:02Z</dcterms:created>
  <dcterms:modified xsi:type="dcterms:W3CDTF">2024-11-30T09:14:22Z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0x0101005F02E0EF7D44C04B9FA644DBFF45FF6A</vt:lpwstr>
  </property>
</Properties>
</file>